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gif" ContentType="image/gif"/>
  <Default Extension="jpg" ContentType="image/jp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5" r:id="rId1"/>
  </p:sldMasterIdLst>
  <p:notesMasterIdLst>
    <p:notesMasterId r:id="rId43"/>
  </p:notesMasterIdLst>
  <p:sldIdLst>
    <p:sldId id="256" r:id="rId2"/>
    <p:sldId id="257" r:id="rId3"/>
    <p:sldId id="258" r:id="rId4"/>
    <p:sldId id="314" r:id="rId5"/>
    <p:sldId id="259" r:id="rId6"/>
    <p:sldId id="313" r:id="rId7"/>
    <p:sldId id="260" r:id="rId8"/>
    <p:sldId id="261" r:id="rId9"/>
    <p:sldId id="280" r:id="rId10"/>
    <p:sldId id="281" r:id="rId11"/>
    <p:sldId id="282" r:id="rId12"/>
    <p:sldId id="283" r:id="rId13"/>
    <p:sldId id="284" r:id="rId14"/>
    <p:sldId id="285" r:id="rId15"/>
    <p:sldId id="286" r:id="rId16"/>
    <p:sldId id="287" r:id="rId17"/>
    <p:sldId id="288" r:id="rId18"/>
    <p:sldId id="289" r:id="rId19"/>
    <p:sldId id="290" r:id="rId20"/>
    <p:sldId id="291" r:id="rId21"/>
    <p:sldId id="292" r:id="rId22"/>
    <p:sldId id="293" r:id="rId23"/>
    <p:sldId id="294" r:id="rId24"/>
    <p:sldId id="295" r:id="rId25"/>
    <p:sldId id="296" r:id="rId26"/>
    <p:sldId id="297" r:id="rId27"/>
    <p:sldId id="298" r:id="rId28"/>
    <p:sldId id="299" r:id="rId29"/>
    <p:sldId id="301" r:id="rId30"/>
    <p:sldId id="302" r:id="rId31"/>
    <p:sldId id="303" r:id="rId32"/>
    <p:sldId id="304" r:id="rId33"/>
    <p:sldId id="305" r:id="rId34"/>
    <p:sldId id="306" r:id="rId35"/>
    <p:sldId id="307" r:id="rId36"/>
    <p:sldId id="308" r:id="rId37"/>
    <p:sldId id="309" r:id="rId38"/>
    <p:sldId id="310" r:id="rId39"/>
    <p:sldId id="311" r:id="rId40"/>
    <p:sldId id="312" r:id="rId41"/>
    <p:sldId id="300" r:id="rId42"/>
  </p:sldIdLst>
  <p:sldSz cx="12192000" cy="6858000"/>
  <p:notesSz cx="6858000" cy="9144000"/>
  <p:embeddedFontLst>
    <p:embeddedFont>
      <p:font typeface="Microsoft Sans Serif" panose="020B0604020202020204" pitchFamily="34" charset="0"/>
      <p:regular r:id="rId44"/>
    </p:embeddedFont>
    <p:embeddedFont>
      <p:font typeface="Rubik Medium" panose="020B0604020202020204" charset="-79"/>
      <p:regular r:id="rId45"/>
      <p:bold r:id="rId46"/>
      <p:italic r:id="rId47"/>
      <p:boldItalic r:id="rId48"/>
    </p:embeddedFont>
    <p:embeddedFont>
      <p:font typeface="Calibri" panose="020F0502020204030204" pitchFamily="34" charset="0"/>
      <p:regular r:id="rId49"/>
      <p:bold r:id="rId50"/>
      <p:italic r:id="rId51"/>
      <p:boldItalic r:id="rId5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384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BEEDD0B-DE68-4259-AE5D-B83B3E7C6A0D}">
  <a:tblStyle styleId="{9BEEDD0B-DE68-4259-AE5D-B83B3E7C6A0D}" styleName="Table_0">
    <a:wholeTbl>
      <a:tcTxStyle b="off" i="off">
        <a:font>
          <a:latin typeface="Arial"/>
          <a:ea typeface="Arial"/>
          <a:cs typeface="Arial"/>
        </a:font>
        <a:srgbClr val="000000"/>
      </a:tcTxStyle>
      <a:tcStyle>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97" autoAdjust="0"/>
    <p:restoredTop sz="94638" autoAdjust="0"/>
  </p:normalViewPr>
  <p:slideViewPr>
    <p:cSldViewPr snapToGrid="0">
      <p:cViewPr varScale="1">
        <p:scale>
          <a:sx n="84" d="100"/>
          <a:sy n="84" d="100"/>
        </p:scale>
        <p:origin x="786" y="84"/>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4.fntdata"/><Relationship Id="rId50" Type="http://schemas.openxmlformats.org/officeDocument/2006/relationships/font" Target="fonts/font7.fntdata"/><Relationship Id="rId55"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2.fntdata"/><Relationship Id="rId53"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fntdata"/><Relationship Id="rId52"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openxmlformats.org/officeDocument/2006/relationships/font" Target="fonts/font5.fntdata"/><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font" Target="fonts/font8.fntdata"/><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gif>
</file>

<file path=ppt/media/image18.png>
</file>

<file path=ppt/media/image19.png>
</file>

<file path=ppt/media/image2.png>
</file>

<file path=ppt/media/image20.png>
</file>

<file path=ppt/media/image21.png>
</file>

<file path=ppt/media/image22.png>
</file>

<file path=ppt/media/image23.jpeg>
</file>

<file path=ppt/media/image24.jpeg>
</file>

<file path=ppt/media/image25.png>
</file>

<file path=ppt/media/image26.jpeg>
</file>

<file path=ppt/media/image27.gif>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jpeg>
</file>

<file path=ppt/media/image43.gif>
</file>

<file path=ppt/media/image44.png>
</file>

<file path=ppt/media/image5.pn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pPr marL="0" marR="0" lvl="0" indent="0" algn="r" rtl="0">
                <a:lnSpc>
                  <a:spcPct val="100000"/>
                </a:lnSpc>
                <a:spcBef>
                  <a:spcPts val="0"/>
                </a:spcBef>
                <a:spcAft>
                  <a:spcPts val="0"/>
                </a:spcAft>
                <a:buClr>
                  <a:srgbClr val="000000"/>
                </a:buClr>
                <a:buSzPts val="1200"/>
                <a:buFont typeface="Arial"/>
                <a:buNone/>
              </a:p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7" name="Google Shape;157;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p2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59" name="Google Shape;359;p2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p2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65" name="Google Shape;365;p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p3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71" name="Google Shape;371;p3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p3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77" name="Google Shape;377;p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p3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83" name="Google Shape;383;p3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p3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90" name="Google Shape;390;p3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p3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98" name="Google Shape;398;p3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
        <p:cNvGrpSpPr/>
        <p:nvPr/>
      </p:nvGrpSpPr>
      <p:grpSpPr>
        <a:xfrm>
          <a:off x="0" y="0"/>
          <a:ext cx="0" cy="0"/>
          <a:chOff x="0" y="0"/>
          <a:chExt cx="0" cy="0"/>
        </a:xfrm>
      </p:grpSpPr>
      <p:sp>
        <p:nvSpPr>
          <p:cNvPr id="404" name="Google Shape;404;p3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05" name="Google Shape;405;p3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p3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11" name="Google Shape;411;p3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
        <p:cNvGrpSpPr/>
        <p:nvPr/>
      </p:nvGrpSpPr>
      <p:grpSpPr>
        <a:xfrm>
          <a:off x="0" y="0"/>
          <a:ext cx="0" cy="0"/>
          <a:chOff x="0" y="0"/>
          <a:chExt cx="0" cy="0"/>
        </a:xfrm>
      </p:grpSpPr>
      <p:sp>
        <p:nvSpPr>
          <p:cNvPr id="418" name="Google Shape;418;p3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19" name="Google Shape;419;p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63" name="Google Shape;163;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p3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29" name="Google Shape;429;p3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
        <p:cNvGrpSpPr/>
        <p:nvPr/>
      </p:nvGrpSpPr>
      <p:grpSpPr>
        <a:xfrm>
          <a:off x="0" y="0"/>
          <a:ext cx="0" cy="0"/>
          <a:chOff x="0" y="0"/>
          <a:chExt cx="0" cy="0"/>
        </a:xfrm>
      </p:grpSpPr>
      <p:sp>
        <p:nvSpPr>
          <p:cNvPr id="435" name="Google Shape;435;p3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36" name="Google Shape;436;p3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p4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43" name="Google Shape;443;p4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p4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49" name="Google Shape;449;p4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4"/>
        <p:cNvGrpSpPr/>
        <p:nvPr/>
      </p:nvGrpSpPr>
      <p:grpSpPr>
        <a:xfrm>
          <a:off x="0" y="0"/>
          <a:ext cx="0" cy="0"/>
          <a:chOff x="0" y="0"/>
          <a:chExt cx="0" cy="0"/>
        </a:xfrm>
      </p:grpSpPr>
      <p:sp>
        <p:nvSpPr>
          <p:cNvPr id="455" name="Google Shape;455;p4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56" name="Google Shape;456;p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p4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63" name="Google Shape;463;p4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p4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70" name="Google Shape;470;p4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54:notes"/>
          <p:cNvSpPr txBox="1">
            <a:spLocks noGrp="1"/>
          </p:cNvSpPr>
          <p:nvPr>
            <p:ph type="body" idx="1"/>
          </p:nvPr>
        </p:nvSpPr>
        <p:spPr>
          <a:xfrm>
            <a:off x="685800" y="4400551"/>
            <a:ext cx="5486400" cy="36004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3" name="Google Shape;93;p5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55:notes"/>
          <p:cNvSpPr txBox="1">
            <a:spLocks noGrp="1"/>
          </p:cNvSpPr>
          <p:nvPr>
            <p:ph type="body" idx="1"/>
          </p:nvPr>
        </p:nvSpPr>
        <p:spPr>
          <a:xfrm>
            <a:off x="685800" y="4400551"/>
            <a:ext cx="5486400" cy="36004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5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56:notes"/>
          <p:cNvSpPr txBox="1">
            <a:spLocks noGrp="1"/>
          </p:cNvSpPr>
          <p:nvPr>
            <p:ph type="body" idx="1"/>
          </p:nvPr>
        </p:nvSpPr>
        <p:spPr>
          <a:xfrm>
            <a:off x="685800" y="4400551"/>
            <a:ext cx="5486400" cy="36004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5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70" name="Google Shape;170;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p57:notes"/>
          <p:cNvSpPr txBox="1">
            <a:spLocks noGrp="1"/>
          </p:cNvSpPr>
          <p:nvPr>
            <p:ph type="body" idx="1"/>
          </p:nvPr>
        </p:nvSpPr>
        <p:spPr>
          <a:xfrm>
            <a:off x="685800" y="4400552"/>
            <a:ext cx="5486400" cy="3600449"/>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0" name="Google Shape;110;p5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p58:notes"/>
          <p:cNvSpPr txBox="1">
            <a:spLocks noGrp="1"/>
          </p:cNvSpPr>
          <p:nvPr>
            <p:ph type="body" idx="1"/>
          </p:nvPr>
        </p:nvSpPr>
        <p:spPr>
          <a:xfrm>
            <a:off x="685800" y="4400552"/>
            <a:ext cx="5486400" cy="3600449"/>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6" name="Google Shape;116;p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59:notes"/>
          <p:cNvSpPr txBox="1">
            <a:spLocks noGrp="1"/>
          </p:cNvSpPr>
          <p:nvPr>
            <p:ph type="body" idx="1"/>
          </p:nvPr>
        </p:nvSpPr>
        <p:spPr>
          <a:xfrm>
            <a:off x="685800" y="4400552"/>
            <a:ext cx="5486400" cy="3600449"/>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2" name="Google Shape;122;p5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60:notes"/>
          <p:cNvSpPr txBox="1">
            <a:spLocks noGrp="1"/>
          </p:cNvSpPr>
          <p:nvPr>
            <p:ph type="body" idx="1"/>
          </p:nvPr>
        </p:nvSpPr>
        <p:spPr>
          <a:xfrm>
            <a:off x="685800" y="4400552"/>
            <a:ext cx="5486400" cy="3600449"/>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9" name="Google Shape;129;p6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
        <p:cNvGrpSpPr/>
        <p:nvPr/>
      </p:nvGrpSpPr>
      <p:grpSpPr>
        <a:xfrm>
          <a:off x="0" y="0"/>
          <a:ext cx="0" cy="0"/>
          <a:chOff x="0" y="0"/>
          <a:chExt cx="0" cy="0"/>
        </a:xfrm>
      </p:grpSpPr>
      <p:sp>
        <p:nvSpPr>
          <p:cNvPr id="475" name="Google Shape;475;p4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pPr marL="0" lvl="0" indent="0" algn="r" rtl="0">
                <a:lnSpc>
                  <a:spcPct val="100000"/>
                </a:lnSpc>
                <a:spcBef>
                  <a:spcPts val="0"/>
                </a:spcBef>
                <a:spcAft>
                  <a:spcPts val="0"/>
                </a:spcAft>
                <a:buSzPts val="1400"/>
                <a:buNone/>
              </a:pPr>
              <a:t>41</a:t>
            </a:fld>
            <a:endParaRPr/>
          </a:p>
        </p:txBody>
      </p:sp>
      <p:sp>
        <p:nvSpPr>
          <p:cNvPr id="476" name="Google Shape;476;p4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77" name="Google Shape;477;p4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76" name="Google Shape;176;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1" name="Google Shape;181;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6" name="Google Shape;186;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p2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41" name="Google Shape;341;p2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p2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47" name="Google Shape;347;p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p2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53" name="Google Shape;353;p2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6"/>
        <p:cNvGrpSpPr/>
        <p:nvPr/>
      </p:nvGrpSpPr>
      <p:grpSpPr>
        <a:xfrm>
          <a:off x="0" y="0"/>
          <a:ext cx="0" cy="0"/>
          <a:chOff x="0" y="0"/>
          <a:chExt cx="0" cy="0"/>
        </a:xfrm>
      </p:grpSpPr>
      <p:pic>
        <p:nvPicPr>
          <p:cNvPr id="17" name="Google Shape;17;p2" descr="Droplets-HD-Title-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18" name="Google Shape;18;p2"/>
          <p:cNvSpPr txBox="1">
            <a:spLocks noGrp="1"/>
          </p:cNvSpPr>
          <p:nvPr>
            <p:ph type="ctrTitle"/>
          </p:nvPr>
        </p:nvSpPr>
        <p:spPr>
          <a:xfrm>
            <a:off x="1751012" y="1300785"/>
            <a:ext cx="8689976" cy="2509213"/>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4800"/>
              <a:buFont typeface="Twentieth Century"/>
              <a:buNone/>
              <a:defRPr sz="48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2"/>
          <p:cNvSpPr txBox="1">
            <a:spLocks noGrp="1"/>
          </p:cNvSpPr>
          <p:nvPr>
            <p:ph type="subTitle" idx="1"/>
          </p:nvPr>
        </p:nvSpPr>
        <p:spPr>
          <a:xfrm>
            <a:off x="1751012" y="3886200"/>
            <a:ext cx="8689976" cy="1371599"/>
          </a:xfrm>
          <a:prstGeom prst="rect">
            <a:avLst/>
          </a:prstGeom>
          <a:noFill/>
          <a:ln>
            <a:noFill/>
          </a:ln>
        </p:spPr>
        <p:txBody>
          <a:bodyPr spcFirstLastPara="1" wrap="square" lIns="91425" tIns="45700" rIns="91425" bIns="45700" anchor="t" anchorCtr="0">
            <a:normAutofit/>
          </a:bodyPr>
          <a:lstStyle>
            <a:lvl1pPr lvl="0" algn="ctr">
              <a:lnSpc>
                <a:spcPct val="120000"/>
              </a:lnSpc>
              <a:spcBef>
                <a:spcPts val="1000"/>
              </a:spcBef>
              <a:spcAft>
                <a:spcPts val="0"/>
              </a:spcAft>
              <a:buSzPts val="2200"/>
              <a:buNone/>
              <a:defRPr sz="2200">
                <a:solidFill>
                  <a:srgbClr val="7F7F7F"/>
                </a:solidFill>
              </a:defRPr>
            </a:lvl1pPr>
            <a:lvl2pPr lvl="1" algn="ctr">
              <a:lnSpc>
                <a:spcPct val="120000"/>
              </a:lnSpc>
              <a:spcBef>
                <a:spcPts val="500"/>
              </a:spcBef>
              <a:spcAft>
                <a:spcPts val="0"/>
              </a:spcAft>
              <a:buSzPts val="2000"/>
              <a:buNone/>
              <a:defRPr sz="2000"/>
            </a:lvl2pPr>
            <a:lvl3pPr lvl="2" algn="ctr">
              <a:lnSpc>
                <a:spcPct val="120000"/>
              </a:lnSpc>
              <a:spcBef>
                <a:spcPts val="500"/>
              </a:spcBef>
              <a:spcAft>
                <a:spcPts val="0"/>
              </a:spcAft>
              <a:buSzPts val="1800"/>
              <a:buNone/>
              <a:defRPr sz="1800"/>
            </a:lvl3pPr>
            <a:lvl4pPr lvl="3" algn="ctr">
              <a:lnSpc>
                <a:spcPct val="120000"/>
              </a:lnSpc>
              <a:spcBef>
                <a:spcPts val="500"/>
              </a:spcBef>
              <a:spcAft>
                <a:spcPts val="0"/>
              </a:spcAft>
              <a:buSzPts val="1600"/>
              <a:buNone/>
              <a:defRPr sz="1600"/>
            </a:lvl4pPr>
            <a:lvl5pPr lvl="4" algn="ctr">
              <a:lnSpc>
                <a:spcPct val="120000"/>
              </a:lnSpc>
              <a:spcBef>
                <a:spcPts val="500"/>
              </a:spcBef>
              <a:spcAft>
                <a:spcPts val="0"/>
              </a:spcAft>
              <a:buSzPts val="1600"/>
              <a:buNone/>
              <a:defRPr sz="1600"/>
            </a:lvl5pPr>
            <a:lvl6pPr lvl="5" algn="ctr">
              <a:lnSpc>
                <a:spcPct val="120000"/>
              </a:lnSpc>
              <a:spcBef>
                <a:spcPts val="500"/>
              </a:spcBef>
              <a:spcAft>
                <a:spcPts val="0"/>
              </a:spcAft>
              <a:buSzPts val="1600"/>
              <a:buNone/>
              <a:defRPr sz="1600"/>
            </a:lvl6pPr>
            <a:lvl7pPr lvl="6" algn="ctr">
              <a:lnSpc>
                <a:spcPct val="120000"/>
              </a:lnSpc>
              <a:spcBef>
                <a:spcPts val="500"/>
              </a:spcBef>
              <a:spcAft>
                <a:spcPts val="0"/>
              </a:spcAft>
              <a:buSzPts val="1600"/>
              <a:buNone/>
              <a:defRPr sz="1600"/>
            </a:lvl7pPr>
            <a:lvl8pPr lvl="7" algn="ctr">
              <a:lnSpc>
                <a:spcPct val="120000"/>
              </a:lnSpc>
              <a:spcBef>
                <a:spcPts val="500"/>
              </a:spcBef>
              <a:spcAft>
                <a:spcPts val="0"/>
              </a:spcAft>
              <a:buSzPts val="1600"/>
              <a:buNone/>
              <a:defRPr sz="1600"/>
            </a:lvl8pPr>
            <a:lvl9pPr lvl="8" algn="ctr">
              <a:lnSpc>
                <a:spcPct val="120000"/>
              </a:lnSpc>
              <a:spcBef>
                <a:spcPts val="500"/>
              </a:spcBef>
              <a:spcAft>
                <a:spcPts val="0"/>
              </a:spcAft>
              <a:buSzPts val="1600"/>
              <a:buNone/>
              <a:defRPr sz="1600"/>
            </a:lvl9pPr>
          </a:lstStyle>
          <a:p>
            <a:endParaRPr/>
          </a:p>
        </p:txBody>
      </p:sp>
      <p:sp>
        <p:nvSpPr>
          <p:cNvPr id="20" name="Google Shape;20;p2"/>
          <p:cNvSpPr txBox="1">
            <a:spLocks noGrp="1"/>
          </p:cNvSpPr>
          <p:nvPr>
            <p:ph type="dt" idx="10"/>
          </p:nvPr>
        </p:nvSpPr>
        <p:spPr>
          <a:xfrm>
            <a:off x="7678737" y="5883275"/>
            <a:ext cx="2743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2"/>
          <p:cNvSpPr txBox="1">
            <a:spLocks noGrp="1"/>
          </p:cNvSpPr>
          <p:nvPr>
            <p:ph type="ftr" idx="11"/>
          </p:nvPr>
        </p:nvSpPr>
        <p:spPr>
          <a:xfrm>
            <a:off x="913774" y="5883275"/>
            <a:ext cx="667288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 name="Google Shape;22;p2"/>
          <p:cNvSpPr txBox="1">
            <a:spLocks noGrp="1"/>
          </p:cNvSpPr>
          <p:nvPr>
            <p:ph type="sldNum" idx="12"/>
          </p:nvPr>
        </p:nvSpPr>
        <p:spPr>
          <a:xfrm>
            <a:off x="10514011" y="5883275"/>
            <a:ext cx="76421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82"/>
        <p:cNvGrpSpPr/>
        <p:nvPr/>
      </p:nvGrpSpPr>
      <p:grpSpPr>
        <a:xfrm>
          <a:off x="0" y="0"/>
          <a:ext cx="0" cy="0"/>
          <a:chOff x="0" y="0"/>
          <a:chExt cx="0" cy="0"/>
        </a:xfrm>
      </p:grpSpPr>
      <p:pic>
        <p:nvPicPr>
          <p:cNvPr id="83" name="Google Shape;83;p11" descr="Droplets-HD-Content-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84" name="Google Shape;84;p11"/>
          <p:cNvSpPr txBox="1">
            <a:spLocks noGrp="1"/>
          </p:cNvSpPr>
          <p:nvPr>
            <p:ph type="title"/>
          </p:nvPr>
        </p:nvSpPr>
        <p:spPr>
          <a:xfrm>
            <a:off x="913794" y="4289374"/>
            <a:ext cx="10364432" cy="81161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3200"/>
              <a:buFont typeface="Twentieth Century"/>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5" name="Google Shape;85;p11"/>
          <p:cNvSpPr>
            <a:spLocks noGrp="1"/>
          </p:cNvSpPr>
          <p:nvPr>
            <p:ph type="pic" idx="2"/>
          </p:nvPr>
        </p:nvSpPr>
        <p:spPr>
          <a:xfrm>
            <a:off x="1184744" y="698261"/>
            <a:ext cx="9822532" cy="3214136"/>
          </a:xfrm>
          <a:prstGeom prst="roundRect">
            <a:avLst>
              <a:gd name="adj" fmla="val 4944"/>
            </a:avLst>
          </a:prstGeom>
          <a:noFill/>
          <a:ln w="82550" cap="sq" cmpd="sng">
            <a:solidFill>
              <a:srgbClr val="EAEAEA"/>
            </a:solidFill>
            <a:prstDash val="solid"/>
            <a:miter lim="800000"/>
            <a:headEnd type="none" w="sm" len="sm"/>
            <a:tailEnd type="none" w="sm" len="sm"/>
          </a:ln>
        </p:spPr>
      </p:sp>
      <p:sp>
        <p:nvSpPr>
          <p:cNvPr id="86" name="Google Shape;86;p11"/>
          <p:cNvSpPr txBox="1">
            <a:spLocks noGrp="1"/>
          </p:cNvSpPr>
          <p:nvPr>
            <p:ph type="body" idx="1"/>
          </p:nvPr>
        </p:nvSpPr>
        <p:spPr>
          <a:xfrm>
            <a:off x="913774" y="5108728"/>
            <a:ext cx="10364452" cy="682472"/>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SzPts val="1600"/>
              <a:buNone/>
              <a:defRPr sz="1600"/>
            </a:lvl1pPr>
            <a:lvl2pPr marL="914400" lvl="1" indent="-228600" algn="l">
              <a:lnSpc>
                <a:spcPct val="120000"/>
              </a:lnSpc>
              <a:spcBef>
                <a:spcPts val="500"/>
              </a:spcBef>
              <a:spcAft>
                <a:spcPts val="0"/>
              </a:spcAft>
              <a:buSzPts val="1400"/>
              <a:buNone/>
              <a:defRPr sz="1400"/>
            </a:lvl2pPr>
            <a:lvl3pPr marL="1371600" lvl="2" indent="-228600" algn="l">
              <a:lnSpc>
                <a:spcPct val="120000"/>
              </a:lnSpc>
              <a:spcBef>
                <a:spcPts val="500"/>
              </a:spcBef>
              <a:spcAft>
                <a:spcPts val="0"/>
              </a:spcAft>
              <a:buSzPts val="1200"/>
              <a:buNone/>
              <a:defRPr sz="1200"/>
            </a:lvl3pPr>
            <a:lvl4pPr marL="1828800" lvl="3" indent="-228600" algn="l">
              <a:lnSpc>
                <a:spcPct val="120000"/>
              </a:lnSpc>
              <a:spcBef>
                <a:spcPts val="500"/>
              </a:spcBef>
              <a:spcAft>
                <a:spcPts val="0"/>
              </a:spcAft>
              <a:buSzPts val="1000"/>
              <a:buNone/>
              <a:defRPr sz="1000"/>
            </a:lvl4pPr>
            <a:lvl5pPr marL="2286000" lvl="4" indent="-228600" algn="l">
              <a:lnSpc>
                <a:spcPct val="120000"/>
              </a:lnSpc>
              <a:spcBef>
                <a:spcPts val="500"/>
              </a:spcBef>
              <a:spcAft>
                <a:spcPts val="0"/>
              </a:spcAft>
              <a:buSzPts val="1000"/>
              <a:buNone/>
              <a:defRPr sz="1000"/>
            </a:lvl5pPr>
            <a:lvl6pPr marL="2743200" lvl="5" indent="-228600" algn="l">
              <a:lnSpc>
                <a:spcPct val="120000"/>
              </a:lnSpc>
              <a:spcBef>
                <a:spcPts val="500"/>
              </a:spcBef>
              <a:spcAft>
                <a:spcPts val="0"/>
              </a:spcAft>
              <a:buSzPts val="1000"/>
              <a:buNone/>
              <a:defRPr sz="1000"/>
            </a:lvl6pPr>
            <a:lvl7pPr marL="3200400" lvl="6" indent="-228600" algn="l">
              <a:lnSpc>
                <a:spcPct val="120000"/>
              </a:lnSpc>
              <a:spcBef>
                <a:spcPts val="500"/>
              </a:spcBef>
              <a:spcAft>
                <a:spcPts val="0"/>
              </a:spcAft>
              <a:buSzPts val="1000"/>
              <a:buNone/>
              <a:defRPr sz="1000"/>
            </a:lvl7pPr>
            <a:lvl8pPr marL="3657600" lvl="7" indent="-228600" algn="l">
              <a:lnSpc>
                <a:spcPct val="120000"/>
              </a:lnSpc>
              <a:spcBef>
                <a:spcPts val="500"/>
              </a:spcBef>
              <a:spcAft>
                <a:spcPts val="0"/>
              </a:spcAft>
              <a:buSzPts val="1000"/>
              <a:buNone/>
              <a:defRPr sz="1000"/>
            </a:lvl8pPr>
            <a:lvl9pPr marL="4114800" lvl="8" indent="-228600" algn="l">
              <a:lnSpc>
                <a:spcPct val="120000"/>
              </a:lnSpc>
              <a:spcBef>
                <a:spcPts val="500"/>
              </a:spcBef>
              <a:spcAft>
                <a:spcPts val="0"/>
              </a:spcAft>
              <a:buSzPts val="1000"/>
              <a:buNone/>
              <a:defRPr sz="1000"/>
            </a:lvl9pPr>
          </a:lstStyle>
          <a:p>
            <a:endParaRPr/>
          </a:p>
        </p:txBody>
      </p:sp>
      <p:sp>
        <p:nvSpPr>
          <p:cNvPr id="87" name="Google Shape;87;p11"/>
          <p:cNvSpPr txBox="1">
            <a:spLocks noGrp="1"/>
          </p:cNvSpPr>
          <p:nvPr>
            <p:ph type="dt" idx="10"/>
          </p:nvPr>
        </p:nvSpPr>
        <p:spPr>
          <a:xfrm>
            <a:off x="7678737" y="5883275"/>
            <a:ext cx="2743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11"/>
          <p:cNvSpPr txBox="1">
            <a:spLocks noGrp="1"/>
          </p:cNvSpPr>
          <p:nvPr>
            <p:ph type="ftr" idx="11"/>
          </p:nvPr>
        </p:nvSpPr>
        <p:spPr>
          <a:xfrm>
            <a:off x="913774" y="5883275"/>
            <a:ext cx="667288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9" name="Google Shape;89;p11"/>
          <p:cNvSpPr txBox="1">
            <a:spLocks noGrp="1"/>
          </p:cNvSpPr>
          <p:nvPr>
            <p:ph type="sldNum" idx="12"/>
          </p:nvPr>
        </p:nvSpPr>
        <p:spPr>
          <a:xfrm>
            <a:off x="10514011" y="5883275"/>
            <a:ext cx="76421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Caption">
  <p:cSld name="Title and Caption">
    <p:spTree>
      <p:nvGrpSpPr>
        <p:cNvPr id="1" name="Shape 90"/>
        <p:cNvGrpSpPr/>
        <p:nvPr/>
      </p:nvGrpSpPr>
      <p:grpSpPr>
        <a:xfrm>
          <a:off x="0" y="0"/>
          <a:ext cx="0" cy="0"/>
          <a:chOff x="0" y="0"/>
          <a:chExt cx="0" cy="0"/>
        </a:xfrm>
      </p:grpSpPr>
      <p:pic>
        <p:nvPicPr>
          <p:cNvPr id="91" name="Google Shape;91;p12" descr="Droplets-HD-Content-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92" name="Google Shape;92;p12"/>
          <p:cNvSpPr txBox="1">
            <a:spLocks noGrp="1"/>
          </p:cNvSpPr>
          <p:nvPr>
            <p:ph type="title"/>
          </p:nvPr>
        </p:nvSpPr>
        <p:spPr>
          <a:xfrm>
            <a:off x="913774" y="609599"/>
            <a:ext cx="10364452" cy="3427245"/>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3200"/>
              <a:buFont typeface="Twentieth Century"/>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3" name="Google Shape;93;p12"/>
          <p:cNvSpPr txBox="1">
            <a:spLocks noGrp="1"/>
          </p:cNvSpPr>
          <p:nvPr>
            <p:ph type="body" idx="1"/>
          </p:nvPr>
        </p:nvSpPr>
        <p:spPr>
          <a:xfrm>
            <a:off x="913775" y="4204821"/>
            <a:ext cx="10364452" cy="1586380"/>
          </a:xfrm>
          <a:prstGeom prst="rect">
            <a:avLst/>
          </a:prstGeom>
          <a:noFill/>
          <a:ln>
            <a:noFill/>
          </a:ln>
        </p:spPr>
        <p:txBody>
          <a:bodyPr spcFirstLastPara="1" wrap="square" lIns="91425" tIns="45700" rIns="91425" bIns="45700" anchor="ctr" anchorCtr="0">
            <a:normAutofit/>
          </a:bodyPr>
          <a:lstStyle>
            <a:lvl1pPr marL="457200" lvl="0" indent="-228600" algn="ctr">
              <a:lnSpc>
                <a:spcPct val="120000"/>
              </a:lnSpc>
              <a:spcBef>
                <a:spcPts val="1000"/>
              </a:spcBef>
              <a:spcAft>
                <a:spcPts val="0"/>
              </a:spcAft>
              <a:buSzPts val="1600"/>
              <a:buNone/>
              <a:defRPr sz="1600"/>
            </a:lvl1pPr>
            <a:lvl2pPr marL="914400" lvl="1" indent="-228600" algn="l">
              <a:lnSpc>
                <a:spcPct val="120000"/>
              </a:lnSpc>
              <a:spcBef>
                <a:spcPts val="500"/>
              </a:spcBef>
              <a:spcAft>
                <a:spcPts val="0"/>
              </a:spcAft>
              <a:buSzPts val="1400"/>
              <a:buNone/>
              <a:defRPr sz="1400"/>
            </a:lvl2pPr>
            <a:lvl3pPr marL="1371600" lvl="2" indent="-228600" algn="l">
              <a:lnSpc>
                <a:spcPct val="120000"/>
              </a:lnSpc>
              <a:spcBef>
                <a:spcPts val="500"/>
              </a:spcBef>
              <a:spcAft>
                <a:spcPts val="0"/>
              </a:spcAft>
              <a:buSzPts val="1200"/>
              <a:buNone/>
              <a:defRPr sz="1200"/>
            </a:lvl3pPr>
            <a:lvl4pPr marL="1828800" lvl="3" indent="-228600" algn="l">
              <a:lnSpc>
                <a:spcPct val="120000"/>
              </a:lnSpc>
              <a:spcBef>
                <a:spcPts val="500"/>
              </a:spcBef>
              <a:spcAft>
                <a:spcPts val="0"/>
              </a:spcAft>
              <a:buSzPts val="1000"/>
              <a:buNone/>
              <a:defRPr sz="1000"/>
            </a:lvl4pPr>
            <a:lvl5pPr marL="2286000" lvl="4" indent="-228600" algn="l">
              <a:lnSpc>
                <a:spcPct val="120000"/>
              </a:lnSpc>
              <a:spcBef>
                <a:spcPts val="500"/>
              </a:spcBef>
              <a:spcAft>
                <a:spcPts val="0"/>
              </a:spcAft>
              <a:buSzPts val="1000"/>
              <a:buNone/>
              <a:defRPr sz="1000"/>
            </a:lvl5pPr>
            <a:lvl6pPr marL="2743200" lvl="5" indent="-228600" algn="l">
              <a:lnSpc>
                <a:spcPct val="120000"/>
              </a:lnSpc>
              <a:spcBef>
                <a:spcPts val="500"/>
              </a:spcBef>
              <a:spcAft>
                <a:spcPts val="0"/>
              </a:spcAft>
              <a:buSzPts val="1000"/>
              <a:buNone/>
              <a:defRPr sz="1000"/>
            </a:lvl6pPr>
            <a:lvl7pPr marL="3200400" lvl="6" indent="-228600" algn="l">
              <a:lnSpc>
                <a:spcPct val="120000"/>
              </a:lnSpc>
              <a:spcBef>
                <a:spcPts val="500"/>
              </a:spcBef>
              <a:spcAft>
                <a:spcPts val="0"/>
              </a:spcAft>
              <a:buSzPts val="1000"/>
              <a:buNone/>
              <a:defRPr sz="1000"/>
            </a:lvl7pPr>
            <a:lvl8pPr marL="3657600" lvl="7" indent="-228600" algn="l">
              <a:lnSpc>
                <a:spcPct val="120000"/>
              </a:lnSpc>
              <a:spcBef>
                <a:spcPts val="500"/>
              </a:spcBef>
              <a:spcAft>
                <a:spcPts val="0"/>
              </a:spcAft>
              <a:buSzPts val="1000"/>
              <a:buNone/>
              <a:defRPr sz="1000"/>
            </a:lvl8pPr>
            <a:lvl9pPr marL="4114800" lvl="8" indent="-228600" algn="l">
              <a:lnSpc>
                <a:spcPct val="120000"/>
              </a:lnSpc>
              <a:spcBef>
                <a:spcPts val="500"/>
              </a:spcBef>
              <a:spcAft>
                <a:spcPts val="0"/>
              </a:spcAft>
              <a:buSzPts val="1000"/>
              <a:buNone/>
              <a:defRPr sz="1000"/>
            </a:lvl9pPr>
          </a:lstStyle>
          <a:p>
            <a:endParaRPr/>
          </a:p>
        </p:txBody>
      </p:sp>
      <p:sp>
        <p:nvSpPr>
          <p:cNvPr id="94" name="Google Shape;94;p12"/>
          <p:cNvSpPr txBox="1">
            <a:spLocks noGrp="1"/>
          </p:cNvSpPr>
          <p:nvPr>
            <p:ph type="dt" idx="10"/>
          </p:nvPr>
        </p:nvSpPr>
        <p:spPr>
          <a:xfrm>
            <a:off x="7678737" y="5883275"/>
            <a:ext cx="2743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12"/>
          <p:cNvSpPr txBox="1">
            <a:spLocks noGrp="1"/>
          </p:cNvSpPr>
          <p:nvPr>
            <p:ph type="ftr" idx="11"/>
          </p:nvPr>
        </p:nvSpPr>
        <p:spPr>
          <a:xfrm>
            <a:off x="913774" y="5883275"/>
            <a:ext cx="667288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6" name="Google Shape;96;p12"/>
          <p:cNvSpPr txBox="1">
            <a:spLocks noGrp="1"/>
          </p:cNvSpPr>
          <p:nvPr>
            <p:ph type="sldNum" idx="12"/>
          </p:nvPr>
        </p:nvSpPr>
        <p:spPr>
          <a:xfrm>
            <a:off x="10514011" y="5883275"/>
            <a:ext cx="76421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with Caption">
  <p:cSld name="Quote with Caption">
    <p:spTree>
      <p:nvGrpSpPr>
        <p:cNvPr id="1" name="Shape 97"/>
        <p:cNvGrpSpPr/>
        <p:nvPr/>
      </p:nvGrpSpPr>
      <p:grpSpPr>
        <a:xfrm>
          <a:off x="0" y="0"/>
          <a:ext cx="0" cy="0"/>
          <a:chOff x="0" y="0"/>
          <a:chExt cx="0" cy="0"/>
        </a:xfrm>
      </p:grpSpPr>
      <p:pic>
        <p:nvPicPr>
          <p:cNvPr id="98" name="Google Shape;98;p13" descr="Droplets-HD-Content-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99" name="Google Shape;99;p13"/>
          <p:cNvSpPr txBox="1">
            <a:spLocks noGrp="1"/>
          </p:cNvSpPr>
          <p:nvPr>
            <p:ph type="title"/>
          </p:nvPr>
        </p:nvSpPr>
        <p:spPr>
          <a:xfrm>
            <a:off x="1446212" y="609600"/>
            <a:ext cx="9302752" cy="2992904"/>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3200"/>
              <a:buFont typeface="Twentieth Century"/>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13"/>
          <p:cNvSpPr txBox="1">
            <a:spLocks noGrp="1"/>
          </p:cNvSpPr>
          <p:nvPr>
            <p:ph type="body" idx="1"/>
          </p:nvPr>
        </p:nvSpPr>
        <p:spPr>
          <a:xfrm>
            <a:off x="1720644" y="3610032"/>
            <a:ext cx="8752299" cy="594788"/>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SzPts val="1400"/>
              <a:buNone/>
              <a:defRPr sz="1400"/>
            </a:lvl1pPr>
            <a:lvl2pPr marL="914400" lvl="1" indent="-228600" algn="l">
              <a:lnSpc>
                <a:spcPct val="120000"/>
              </a:lnSpc>
              <a:spcBef>
                <a:spcPts val="500"/>
              </a:spcBef>
              <a:spcAft>
                <a:spcPts val="0"/>
              </a:spcAft>
              <a:buSzPts val="1400"/>
              <a:buNone/>
              <a:defRPr sz="1400"/>
            </a:lvl2pPr>
            <a:lvl3pPr marL="1371600" lvl="2" indent="-228600" algn="l">
              <a:lnSpc>
                <a:spcPct val="120000"/>
              </a:lnSpc>
              <a:spcBef>
                <a:spcPts val="500"/>
              </a:spcBef>
              <a:spcAft>
                <a:spcPts val="0"/>
              </a:spcAft>
              <a:buSzPts val="1200"/>
              <a:buNone/>
              <a:defRPr sz="1200"/>
            </a:lvl3pPr>
            <a:lvl4pPr marL="1828800" lvl="3" indent="-228600" algn="l">
              <a:lnSpc>
                <a:spcPct val="120000"/>
              </a:lnSpc>
              <a:spcBef>
                <a:spcPts val="500"/>
              </a:spcBef>
              <a:spcAft>
                <a:spcPts val="0"/>
              </a:spcAft>
              <a:buSzPts val="1000"/>
              <a:buNone/>
              <a:defRPr sz="1000"/>
            </a:lvl4pPr>
            <a:lvl5pPr marL="2286000" lvl="4" indent="-228600" algn="l">
              <a:lnSpc>
                <a:spcPct val="120000"/>
              </a:lnSpc>
              <a:spcBef>
                <a:spcPts val="500"/>
              </a:spcBef>
              <a:spcAft>
                <a:spcPts val="0"/>
              </a:spcAft>
              <a:buSzPts val="1000"/>
              <a:buNone/>
              <a:defRPr sz="1000"/>
            </a:lvl5pPr>
            <a:lvl6pPr marL="2743200" lvl="5" indent="-228600" algn="l">
              <a:lnSpc>
                <a:spcPct val="120000"/>
              </a:lnSpc>
              <a:spcBef>
                <a:spcPts val="500"/>
              </a:spcBef>
              <a:spcAft>
                <a:spcPts val="0"/>
              </a:spcAft>
              <a:buSzPts val="1000"/>
              <a:buNone/>
              <a:defRPr sz="1000"/>
            </a:lvl6pPr>
            <a:lvl7pPr marL="3200400" lvl="6" indent="-228600" algn="l">
              <a:lnSpc>
                <a:spcPct val="120000"/>
              </a:lnSpc>
              <a:spcBef>
                <a:spcPts val="500"/>
              </a:spcBef>
              <a:spcAft>
                <a:spcPts val="0"/>
              </a:spcAft>
              <a:buSzPts val="1000"/>
              <a:buNone/>
              <a:defRPr sz="1000"/>
            </a:lvl7pPr>
            <a:lvl8pPr marL="3657600" lvl="7" indent="-228600" algn="l">
              <a:lnSpc>
                <a:spcPct val="120000"/>
              </a:lnSpc>
              <a:spcBef>
                <a:spcPts val="500"/>
              </a:spcBef>
              <a:spcAft>
                <a:spcPts val="0"/>
              </a:spcAft>
              <a:buSzPts val="1000"/>
              <a:buNone/>
              <a:defRPr sz="1000"/>
            </a:lvl8pPr>
            <a:lvl9pPr marL="4114800" lvl="8" indent="-228600" algn="l">
              <a:lnSpc>
                <a:spcPct val="120000"/>
              </a:lnSpc>
              <a:spcBef>
                <a:spcPts val="500"/>
              </a:spcBef>
              <a:spcAft>
                <a:spcPts val="0"/>
              </a:spcAft>
              <a:buSzPts val="1000"/>
              <a:buNone/>
              <a:defRPr sz="1000"/>
            </a:lvl9pPr>
          </a:lstStyle>
          <a:p>
            <a:endParaRPr/>
          </a:p>
        </p:txBody>
      </p:sp>
      <p:sp>
        <p:nvSpPr>
          <p:cNvPr id="101" name="Google Shape;101;p13"/>
          <p:cNvSpPr txBox="1">
            <a:spLocks noGrp="1"/>
          </p:cNvSpPr>
          <p:nvPr>
            <p:ph type="body" idx="2"/>
          </p:nvPr>
        </p:nvSpPr>
        <p:spPr>
          <a:xfrm>
            <a:off x="913774" y="4372796"/>
            <a:ext cx="10364452" cy="1421053"/>
          </a:xfrm>
          <a:prstGeom prst="rect">
            <a:avLst/>
          </a:prstGeom>
          <a:noFill/>
          <a:ln>
            <a:noFill/>
          </a:ln>
        </p:spPr>
        <p:txBody>
          <a:bodyPr spcFirstLastPara="1" wrap="square" lIns="91425" tIns="45700" rIns="91425" bIns="45700" anchor="ctr" anchorCtr="0">
            <a:normAutofit/>
          </a:bodyPr>
          <a:lstStyle>
            <a:lvl1pPr marL="457200" lvl="0" indent="-228600" algn="ctr">
              <a:lnSpc>
                <a:spcPct val="120000"/>
              </a:lnSpc>
              <a:spcBef>
                <a:spcPts val="1000"/>
              </a:spcBef>
              <a:spcAft>
                <a:spcPts val="0"/>
              </a:spcAft>
              <a:buSzPts val="1600"/>
              <a:buNone/>
              <a:defRPr sz="1600"/>
            </a:lvl1pPr>
            <a:lvl2pPr marL="914400" lvl="1" indent="-228600" algn="l">
              <a:lnSpc>
                <a:spcPct val="120000"/>
              </a:lnSpc>
              <a:spcBef>
                <a:spcPts val="500"/>
              </a:spcBef>
              <a:spcAft>
                <a:spcPts val="0"/>
              </a:spcAft>
              <a:buSzPts val="1400"/>
              <a:buNone/>
              <a:defRPr sz="1400"/>
            </a:lvl2pPr>
            <a:lvl3pPr marL="1371600" lvl="2" indent="-228600" algn="l">
              <a:lnSpc>
                <a:spcPct val="120000"/>
              </a:lnSpc>
              <a:spcBef>
                <a:spcPts val="500"/>
              </a:spcBef>
              <a:spcAft>
                <a:spcPts val="0"/>
              </a:spcAft>
              <a:buSzPts val="1200"/>
              <a:buNone/>
              <a:defRPr sz="1200"/>
            </a:lvl3pPr>
            <a:lvl4pPr marL="1828800" lvl="3" indent="-228600" algn="l">
              <a:lnSpc>
                <a:spcPct val="120000"/>
              </a:lnSpc>
              <a:spcBef>
                <a:spcPts val="500"/>
              </a:spcBef>
              <a:spcAft>
                <a:spcPts val="0"/>
              </a:spcAft>
              <a:buSzPts val="1000"/>
              <a:buNone/>
              <a:defRPr sz="1000"/>
            </a:lvl4pPr>
            <a:lvl5pPr marL="2286000" lvl="4" indent="-228600" algn="l">
              <a:lnSpc>
                <a:spcPct val="120000"/>
              </a:lnSpc>
              <a:spcBef>
                <a:spcPts val="500"/>
              </a:spcBef>
              <a:spcAft>
                <a:spcPts val="0"/>
              </a:spcAft>
              <a:buSzPts val="1000"/>
              <a:buNone/>
              <a:defRPr sz="1000"/>
            </a:lvl5pPr>
            <a:lvl6pPr marL="2743200" lvl="5" indent="-228600" algn="l">
              <a:lnSpc>
                <a:spcPct val="120000"/>
              </a:lnSpc>
              <a:spcBef>
                <a:spcPts val="500"/>
              </a:spcBef>
              <a:spcAft>
                <a:spcPts val="0"/>
              </a:spcAft>
              <a:buSzPts val="1000"/>
              <a:buNone/>
              <a:defRPr sz="1000"/>
            </a:lvl6pPr>
            <a:lvl7pPr marL="3200400" lvl="6" indent="-228600" algn="l">
              <a:lnSpc>
                <a:spcPct val="120000"/>
              </a:lnSpc>
              <a:spcBef>
                <a:spcPts val="500"/>
              </a:spcBef>
              <a:spcAft>
                <a:spcPts val="0"/>
              </a:spcAft>
              <a:buSzPts val="1000"/>
              <a:buNone/>
              <a:defRPr sz="1000"/>
            </a:lvl7pPr>
            <a:lvl8pPr marL="3657600" lvl="7" indent="-228600" algn="l">
              <a:lnSpc>
                <a:spcPct val="120000"/>
              </a:lnSpc>
              <a:spcBef>
                <a:spcPts val="500"/>
              </a:spcBef>
              <a:spcAft>
                <a:spcPts val="0"/>
              </a:spcAft>
              <a:buSzPts val="1000"/>
              <a:buNone/>
              <a:defRPr sz="1000"/>
            </a:lvl8pPr>
            <a:lvl9pPr marL="4114800" lvl="8" indent="-228600" algn="l">
              <a:lnSpc>
                <a:spcPct val="120000"/>
              </a:lnSpc>
              <a:spcBef>
                <a:spcPts val="500"/>
              </a:spcBef>
              <a:spcAft>
                <a:spcPts val="0"/>
              </a:spcAft>
              <a:buSzPts val="1000"/>
              <a:buNone/>
              <a:defRPr sz="1000"/>
            </a:lvl9pPr>
          </a:lstStyle>
          <a:p>
            <a:endParaRPr/>
          </a:p>
        </p:txBody>
      </p:sp>
      <p:sp>
        <p:nvSpPr>
          <p:cNvPr id="102" name="Google Shape;102;p13"/>
          <p:cNvSpPr txBox="1">
            <a:spLocks noGrp="1"/>
          </p:cNvSpPr>
          <p:nvPr>
            <p:ph type="dt" idx="10"/>
          </p:nvPr>
        </p:nvSpPr>
        <p:spPr>
          <a:xfrm>
            <a:off x="7678737" y="5883275"/>
            <a:ext cx="2743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3" name="Google Shape;103;p13"/>
          <p:cNvSpPr txBox="1">
            <a:spLocks noGrp="1"/>
          </p:cNvSpPr>
          <p:nvPr>
            <p:ph type="ftr" idx="11"/>
          </p:nvPr>
        </p:nvSpPr>
        <p:spPr>
          <a:xfrm>
            <a:off x="913774" y="5883275"/>
            <a:ext cx="667288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13"/>
          <p:cNvSpPr txBox="1">
            <a:spLocks noGrp="1"/>
          </p:cNvSpPr>
          <p:nvPr>
            <p:ph type="sldNum" idx="12"/>
          </p:nvPr>
        </p:nvSpPr>
        <p:spPr>
          <a:xfrm>
            <a:off x="10514011" y="5883275"/>
            <a:ext cx="76421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
        <p:nvSpPr>
          <p:cNvPr id="105" name="Google Shape;105;p13"/>
          <p:cNvSpPr txBox="1"/>
          <p:nvPr/>
        </p:nvSpPr>
        <p:spPr>
          <a:xfrm>
            <a:off x="1001488" y="754166"/>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SzPts val="8000"/>
              <a:buFont typeface="Twentieth Century"/>
              <a:buNone/>
            </a:pPr>
            <a:r>
              <a:rPr lang="en-US" sz="8000" b="0" i="0" u="none" strike="noStrike" cap="none">
                <a:solidFill>
                  <a:schemeClr val="dk1"/>
                </a:solidFill>
                <a:latin typeface="Twentieth Century"/>
                <a:ea typeface="Twentieth Century"/>
                <a:cs typeface="Twentieth Century"/>
                <a:sym typeface="Twentieth Century"/>
              </a:rPr>
              <a:t>“</a:t>
            </a:r>
            <a:endParaRPr sz="1400" b="0" i="0" u="none" strike="noStrike" cap="none">
              <a:solidFill>
                <a:srgbClr val="000000"/>
              </a:solidFill>
              <a:latin typeface="Arial"/>
              <a:ea typeface="Arial"/>
              <a:cs typeface="Arial"/>
              <a:sym typeface="Arial"/>
            </a:endParaRPr>
          </a:p>
        </p:txBody>
      </p:sp>
      <p:sp>
        <p:nvSpPr>
          <p:cNvPr id="106" name="Google Shape;106;p13"/>
          <p:cNvSpPr txBox="1"/>
          <p:nvPr/>
        </p:nvSpPr>
        <p:spPr>
          <a:xfrm>
            <a:off x="10557558" y="2993578"/>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dk1"/>
              </a:buClr>
              <a:buSzPts val="8000"/>
              <a:buFont typeface="Twentieth Century"/>
              <a:buNone/>
            </a:pPr>
            <a:r>
              <a:rPr lang="en-US" sz="8000" b="0" i="0" u="none" strike="noStrike" cap="none">
                <a:solidFill>
                  <a:schemeClr val="dk1"/>
                </a:solidFill>
                <a:latin typeface="Twentieth Century"/>
                <a:ea typeface="Twentieth Century"/>
                <a:cs typeface="Twentieth Century"/>
                <a:sym typeface="Twentieth Century"/>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Name Card">
  <p:cSld name="Name Card">
    <p:spTree>
      <p:nvGrpSpPr>
        <p:cNvPr id="1" name="Shape 107"/>
        <p:cNvGrpSpPr/>
        <p:nvPr/>
      </p:nvGrpSpPr>
      <p:grpSpPr>
        <a:xfrm>
          <a:off x="0" y="0"/>
          <a:ext cx="0" cy="0"/>
          <a:chOff x="0" y="0"/>
          <a:chExt cx="0" cy="0"/>
        </a:xfrm>
      </p:grpSpPr>
      <p:pic>
        <p:nvPicPr>
          <p:cNvPr id="108" name="Google Shape;108;p14" descr="Droplets-HD-Content-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109" name="Google Shape;109;p14"/>
          <p:cNvSpPr txBox="1">
            <a:spLocks noGrp="1"/>
          </p:cNvSpPr>
          <p:nvPr>
            <p:ph type="title"/>
          </p:nvPr>
        </p:nvSpPr>
        <p:spPr>
          <a:xfrm>
            <a:off x="913775" y="2138721"/>
            <a:ext cx="10364452" cy="2511835"/>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3200"/>
              <a:buFont typeface="Twentieth Century"/>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0" name="Google Shape;110;p14"/>
          <p:cNvSpPr txBox="1">
            <a:spLocks noGrp="1"/>
          </p:cNvSpPr>
          <p:nvPr>
            <p:ph type="body" idx="1"/>
          </p:nvPr>
        </p:nvSpPr>
        <p:spPr>
          <a:xfrm>
            <a:off x="913775" y="4662335"/>
            <a:ext cx="10364452" cy="1140644"/>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SzPts val="1600"/>
              <a:buNone/>
              <a:defRPr sz="1600"/>
            </a:lvl1pPr>
            <a:lvl2pPr marL="914400" lvl="1" indent="-228600" algn="l">
              <a:lnSpc>
                <a:spcPct val="120000"/>
              </a:lnSpc>
              <a:spcBef>
                <a:spcPts val="500"/>
              </a:spcBef>
              <a:spcAft>
                <a:spcPts val="0"/>
              </a:spcAft>
              <a:buSzPts val="1400"/>
              <a:buNone/>
              <a:defRPr sz="1400"/>
            </a:lvl2pPr>
            <a:lvl3pPr marL="1371600" lvl="2" indent="-228600" algn="l">
              <a:lnSpc>
                <a:spcPct val="120000"/>
              </a:lnSpc>
              <a:spcBef>
                <a:spcPts val="500"/>
              </a:spcBef>
              <a:spcAft>
                <a:spcPts val="0"/>
              </a:spcAft>
              <a:buSzPts val="1200"/>
              <a:buNone/>
              <a:defRPr sz="1200"/>
            </a:lvl3pPr>
            <a:lvl4pPr marL="1828800" lvl="3" indent="-228600" algn="l">
              <a:lnSpc>
                <a:spcPct val="120000"/>
              </a:lnSpc>
              <a:spcBef>
                <a:spcPts val="500"/>
              </a:spcBef>
              <a:spcAft>
                <a:spcPts val="0"/>
              </a:spcAft>
              <a:buSzPts val="1000"/>
              <a:buNone/>
              <a:defRPr sz="1000"/>
            </a:lvl4pPr>
            <a:lvl5pPr marL="2286000" lvl="4" indent="-228600" algn="l">
              <a:lnSpc>
                <a:spcPct val="120000"/>
              </a:lnSpc>
              <a:spcBef>
                <a:spcPts val="500"/>
              </a:spcBef>
              <a:spcAft>
                <a:spcPts val="0"/>
              </a:spcAft>
              <a:buSzPts val="1000"/>
              <a:buNone/>
              <a:defRPr sz="1000"/>
            </a:lvl5pPr>
            <a:lvl6pPr marL="2743200" lvl="5" indent="-228600" algn="l">
              <a:lnSpc>
                <a:spcPct val="120000"/>
              </a:lnSpc>
              <a:spcBef>
                <a:spcPts val="500"/>
              </a:spcBef>
              <a:spcAft>
                <a:spcPts val="0"/>
              </a:spcAft>
              <a:buSzPts val="1000"/>
              <a:buNone/>
              <a:defRPr sz="1000"/>
            </a:lvl6pPr>
            <a:lvl7pPr marL="3200400" lvl="6" indent="-228600" algn="l">
              <a:lnSpc>
                <a:spcPct val="120000"/>
              </a:lnSpc>
              <a:spcBef>
                <a:spcPts val="500"/>
              </a:spcBef>
              <a:spcAft>
                <a:spcPts val="0"/>
              </a:spcAft>
              <a:buSzPts val="1000"/>
              <a:buNone/>
              <a:defRPr sz="1000"/>
            </a:lvl7pPr>
            <a:lvl8pPr marL="3657600" lvl="7" indent="-228600" algn="l">
              <a:lnSpc>
                <a:spcPct val="120000"/>
              </a:lnSpc>
              <a:spcBef>
                <a:spcPts val="500"/>
              </a:spcBef>
              <a:spcAft>
                <a:spcPts val="0"/>
              </a:spcAft>
              <a:buSzPts val="1000"/>
              <a:buNone/>
              <a:defRPr sz="1000"/>
            </a:lvl8pPr>
            <a:lvl9pPr marL="4114800" lvl="8" indent="-228600" algn="l">
              <a:lnSpc>
                <a:spcPct val="120000"/>
              </a:lnSpc>
              <a:spcBef>
                <a:spcPts val="500"/>
              </a:spcBef>
              <a:spcAft>
                <a:spcPts val="0"/>
              </a:spcAft>
              <a:buSzPts val="1000"/>
              <a:buNone/>
              <a:defRPr sz="1000"/>
            </a:lvl9pPr>
          </a:lstStyle>
          <a:p>
            <a:endParaRPr/>
          </a:p>
        </p:txBody>
      </p:sp>
      <p:sp>
        <p:nvSpPr>
          <p:cNvPr id="111" name="Google Shape;111;p14"/>
          <p:cNvSpPr txBox="1">
            <a:spLocks noGrp="1"/>
          </p:cNvSpPr>
          <p:nvPr>
            <p:ph type="dt" idx="10"/>
          </p:nvPr>
        </p:nvSpPr>
        <p:spPr>
          <a:xfrm>
            <a:off x="7678737" y="5883275"/>
            <a:ext cx="2743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14"/>
          <p:cNvSpPr txBox="1">
            <a:spLocks noGrp="1"/>
          </p:cNvSpPr>
          <p:nvPr>
            <p:ph type="ftr" idx="11"/>
          </p:nvPr>
        </p:nvSpPr>
        <p:spPr>
          <a:xfrm>
            <a:off x="913774" y="5883275"/>
            <a:ext cx="667288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3" name="Google Shape;113;p14"/>
          <p:cNvSpPr txBox="1">
            <a:spLocks noGrp="1"/>
          </p:cNvSpPr>
          <p:nvPr>
            <p:ph type="sldNum" idx="12"/>
          </p:nvPr>
        </p:nvSpPr>
        <p:spPr>
          <a:xfrm>
            <a:off x="10514011" y="5883275"/>
            <a:ext cx="76421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14"/>
        <p:cNvGrpSpPr/>
        <p:nvPr/>
      </p:nvGrpSpPr>
      <p:grpSpPr>
        <a:xfrm>
          <a:off x="0" y="0"/>
          <a:ext cx="0" cy="0"/>
          <a:chOff x="0" y="0"/>
          <a:chExt cx="0" cy="0"/>
        </a:xfrm>
      </p:grpSpPr>
      <p:pic>
        <p:nvPicPr>
          <p:cNvPr id="115" name="Google Shape;115;p15" descr="Droplets-HD-Content-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116" name="Google Shape;116;p15"/>
          <p:cNvSpPr txBox="1">
            <a:spLocks noGrp="1"/>
          </p:cNvSpPr>
          <p:nvPr>
            <p:ph type="title"/>
          </p:nvPr>
        </p:nvSpPr>
        <p:spPr>
          <a:xfrm>
            <a:off x="913774" y="609600"/>
            <a:ext cx="10364452" cy="1605094"/>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7" name="Google Shape;117;p15"/>
          <p:cNvSpPr txBox="1">
            <a:spLocks noGrp="1"/>
          </p:cNvSpPr>
          <p:nvPr>
            <p:ph type="body" idx="1"/>
          </p:nvPr>
        </p:nvSpPr>
        <p:spPr>
          <a:xfrm>
            <a:off x="913774" y="2367093"/>
            <a:ext cx="3298976" cy="576262"/>
          </a:xfrm>
          <a:prstGeom prst="rect">
            <a:avLst/>
          </a:prstGeom>
          <a:noFill/>
          <a:ln>
            <a:noFill/>
          </a:ln>
        </p:spPr>
        <p:txBody>
          <a:bodyPr spcFirstLastPara="1" wrap="square" lIns="91425" tIns="45700" rIns="91425" bIns="45700" anchor="b" anchorCtr="0">
            <a:noAutofit/>
          </a:bodyPr>
          <a:lstStyle>
            <a:lvl1pPr marL="457200" lvl="0" indent="-228600" algn="ctr">
              <a:lnSpc>
                <a:spcPct val="85000"/>
              </a:lnSpc>
              <a:spcBef>
                <a:spcPts val="1000"/>
              </a:spcBef>
              <a:spcAft>
                <a:spcPts val="0"/>
              </a:spcAft>
              <a:buSzPts val="2400"/>
              <a:buNone/>
              <a:defRPr sz="2400" b="0">
                <a:solidFill>
                  <a:schemeClr val="dk1"/>
                </a:solidFill>
              </a:defRPr>
            </a:lvl1pPr>
            <a:lvl2pPr marL="914400" lvl="1" indent="-228600" algn="l">
              <a:lnSpc>
                <a:spcPct val="120000"/>
              </a:lnSpc>
              <a:spcBef>
                <a:spcPts val="500"/>
              </a:spcBef>
              <a:spcAft>
                <a:spcPts val="0"/>
              </a:spcAft>
              <a:buSzPts val="2000"/>
              <a:buNone/>
              <a:defRPr sz="2000" b="1"/>
            </a:lvl2pPr>
            <a:lvl3pPr marL="1371600" lvl="2" indent="-228600" algn="l">
              <a:lnSpc>
                <a:spcPct val="120000"/>
              </a:lnSpc>
              <a:spcBef>
                <a:spcPts val="500"/>
              </a:spcBef>
              <a:spcAft>
                <a:spcPts val="0"/>
              </a:spcAft>
              <a:buSzPts val="1800"/>
              <a:buNone/>
              <a:defRPr sz="1800" b="1"/>
            </a:lvl3pPr>
            <a:lvl4pPr marL="1828800" lvl="3" indent="-228600" algn="l">
              <a:lnSpc>
                <a:spcPct val="120000"/>
              </a:lnSpc>
              <a:spcBef>
                <a:spcPts val="500"/>
              </a:spcBef>
              <a:spcAft>
                <a:spcPts val="0"/>
              </a:spcAft>
              <a:buSzPts val="1600"/>
              <a:buNone/>
              <a:defRPr sz="1600" b="1"/>
            </a:lvl4pPr>
            <a:lvl5pPr marL="2286000" lvl="4" indent="-228600" algn="l">
              <a:lnSpc>
                <a:spcPct val="120000"/>
              </a:lnSpc>
              <a:spcBef>
                <a:spcPts val="500"/>
              </a:spcBef>
              <a:spcAft>
                <a:spcPts val="0"/>
              </a:spcAft>
              <a:buSzPts val="1600"/>
              <a:buNone/>
              <a:defRPr sz="1600" b="1"/>
            </a:lvl5pPr>
            <a:lvl6pPr marL="2743200" lvl="5" indent="-228600" algn="l">
              <a:lnSpc>
                <a:spcPct val="120000"/>
              </a:lnSpc>
              <a:spcBef>
                <a:spcPts val="500"/>
              </a:spcBef>
              <a:spcAft>
                <a:spcPts val="0"/>
              </a:spcAft>
              <a:buSzPts val="1600"/>
              <a:buNone/>
              <a:defRPr sz="1600" b="1"/>
            </a:lvl6pPr>
            <a:lvl7pPr marL="3200400" lvl="6" indent="-228600" algn="l">
              <a:lnSpc>
                <a:spcPct val="120000"/>
              </a:lnSpc>
              <a:spcBef>
                <a:spcPts val="500"/>
              </a:spcBef>
              <a:spcAft>
                <a:spcPts val="0"/>
              </a:spcAft>
              <a:buSzPts val="1600"/>
              <a:buNone/>
              <a:defRPr sz="1600" b="1"/>
            </a:lvl7pPr>
            <a:lvl8pPr marL="3657600" lvl="7" indent="-228600" algn="l">
              <a:lnSpc>
                <a:spcPct val="120000"/>
              </a:lnSpc>
              <a:spcBef>
                <a:spcPts val="500"/>
              </a:spcBef>
              <a:spcAft>
                <a:spcPts val="0"/>
              </a:spcAft>
              <a:buSzPts val="1600"/>
              <a:buNone/>
              <a:defRPr sz="1600" b="1"/>
            </a:lvl8pPr>
            <a:lvl9pPr marL="4114800" lvl="8" indent="-228600" algn="l">
              <a:lnSpc>
                <a:spcPct val="120000"/>
              </a:lnSpc>
              <a:spcBef>
                <a:spcPts val="500"/>
              </a:spcBef>
              <a:spcAft>
                <a:spcPts val="0"/>
              </a:spcAft>
              <a:buSzPts val="1600"/>
              <a:buNone/>
              <a:defRPr sz="1600" b="1"/>
            </a:lvl9pPr>
          </a:lstStyle>
          <a:p>
            <a:endParaRPr/>
          </a:p>
        </p:txBody>
      </p:sp>
      <p:sp>
        <p:nvSpPr>
          <p:cNvPr id="118" name="Google Shape;118;p15"/>
          <p:cNvSpPr txBox="1">
            <a:spLocks noGrp="1"/>
          </p:cNvSpPr>
          <p:nvPr>
            <p:ph type="body" idx="2"/>
          </p:nvPr>
        </p:nvSpPr>
        <p:spPr>
          <a:xfrm>
            <a:off x="913774" y="2943355"/>
            <a:ext cx="3298976" cy="2847845"/>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SzPts val="1400"/>
              <a:buNone/>
              <a:defRPr sz="1400"/>
            </a:lvl1pPr>
            <a:lvl2pPr marL="914400" lvl="1" indent="-228600" algn="l">
              <a:lnSpc>
                <a:spcPct val="120000"/>
              </a:lnSpc>
              <a:spcBef>
                <a:spcPts val="500"/>
              </a:spcBef>
              <a:spcAft>
                <a:spcPts val="0"/>
              </a:spcAft>
              <a:buSzPts val="1200"/>
              <a:buNone/>
              <a:defRPr sz="1200"/>
            </a:lvl2pPr>
            <a:lvl3pPr marL="1371600" lvl="2" indent="-228600" algn="l">
              <a:lnSpc>
                <a:spcPct val="120000"/>
              </a:lnSpc>
              <a:spcBef>
                <a:spcPts val="500"/>
              </a:spcBef>
              <a:spcAft>
                <a:spcPts val="0"/>
              </a:spcAft>
              <a:buSzPts val="1000"/>
              <a:buNone/>
              <a:defRPr sz="1000"/>
            </a:lvl3pPr>
            <a:lvl4pPr marL="1828800" lvl="3" indent="-228600" algn="l">
              <a:lnSpc>
                <a:spcPct val="120000"/>
              </a:lnSpc>
              <a:spcBef>
                <a:spcPts val="500"/>
              </a:spcBef>
              <a:spcAft>
                <a:spcPts val="0"/>
              </a:spcAft>
              <a:buSzPts val="900"/>
              <a:buNone/>
              <a:defRPr sz="900"/>
            </a:lvl4pPr>
            <a:lvl5pPr marL="2286000" lvl="4" indent="-228600" algn="l">
              <a:lnSpc>
                <a:spcPct val="120000"/>
              </a:lnSpc>
              <a:spcBef>
                <a:spcPts val="500"/>
              </a:spcBef>
              <a:spcAft>
                <a:spcPts val="0"/>
              </a:spcAft>
              <a:buSzPts val="900"/>
              <a:buNone/>
              <a:defRPr sz="900"/>
            </a:lvl5pPr>
            <a:lvl6pPr marL="2743200" lvl="5" indent="-228600" algn="l">
              <a:lnSpc>
                <a:spcPct val="120000"/>
              </a:lnSpc>
              <a:spcBef>
                <a:spcPts val="500"/>
              </a:spcBef>
              <a:spcAft>
                <a:spcPts val="0"/>
              </a:spcAft>
              <a:buSzPts val="900"/>
              <a:buNone/>
              <a:defRPr sz="900"/>
            </a:lvl6pPr>
            <a:lvl7pPr marL="3200400" lvl="6" indent="-228600" algn="l">
              <a:lnSpc>
                <a:spcPct val="120000"/>
              </a:lnSpc>
              <a:spcBef>
                <a:spcPts val="500"/>
              </a:spcBef>
              <a:spcAft>
                <a:spcPts val="0"/>
              </a:spcAft>
              <a:buSzPts val="900"/>
              <a:buNone/>
              <a:defRPr sz="900"/>
            </a:lvl7pPr>
            <a:lvl8pPr marL="3657600" lvl="7" indent="-228600" algn="l">
              <a:lnSpc>
                <a:spcPct val="120000"/>
              </a:lnSpc>
              <a:spcBef>
                <a:spcPts val="500"/>
              </a:spcBef>
              <a:spcAft>
                <a:spcPts val="0"/>
              </a:spcAft>
              <a:buSzPts val="900"/>
              <a:buNone/>
              <a:defRPr sz="900"/>
            </a:lvl8pPr>
            <a:lvl9pPr marL="4114800" lvl="8" indent="-228600" algn="l">
              <a:lnSpc>
                <a:spcPct val="120000"/>
              </a:lnSpc>
              <a:spcBef>
                <a:spcPts val="500"/>
              </a:spcBef>
              <a:spcAft>
                <a:spcPts val="0"/>
              </a:spcAft>
              <a:buSzPts val="900"/>
              <a:buNone/>
              <a:defRPr sz="900"/>
            </a:lvl9pPr>
          </a:lstStyle>
          <a:p>
            <a:endParaRPr/>
          </a:p>
        </p:txBody>
      </p:sp>
      <p:sp>
        <p:nvSpPr>
          <p:cNvPr id="119" name="Google Shape;119;p15"/>
          <p:cNvSpPr txBox="1">
            <a:spLocks noGrp="1"/>
          </p:cNvSpPr>
          <p:nvPr>
            <p:ph type="body" idx="3"/>
          </p:nvPr>
        </p:nvSpPr>
        <p:spPr>
          <a:xfrm>
            <a:off x="4452389" y="2367093"/>
            <a:ext cx="3291521" cy="576262"/>
          </a:xfrm>
          <a:prstGeom prst="rect">
            <a:avLst/>
          </a:prstGeom>
          <a:noFill/>
          <a:ln>
            <a:noFill/>
          </a:ln>
        </p:spPr>
        <p:txBody>
          <a:bodyPr spcFirstLastPara="1" wrap="square" lIns="91425" tIns="45700" rIns="91425" bIns="45700" anchor="b" anchorCtr="0">
            <a:noAutofit/>
          </a:bodyPr>
          <a:lstStyle>
            <a:lvl1pPr marL="457200" lvl="0" indent="-228600" algn="ctr">
              <a:lnSpc>
                <a:spcPct val="85000"/>
              </a:lnSpc>
              <a:spcBef>
                <a:spcPts val="1000"/>
              </a:spcBef>
              <a:spcAft>
                <a:spcPts val="0"/>
              </a:spcAft>
              <a:buSzPts val="2400"/>
              <a:buNone/>
              <a:defRPr sz="2400" b="0">
                <a:solidFill>
                  <a:schemeClr val="dk1"/>
                </a:solidFill>
              </a:defRPr>
            </a:lvl1pPr>
            <a:lvl2pPr marL="914400" lvl="1" indent="-228600" algn="l">
              <a:lnSpc>
                <a:spcPct val="120000"/>
              </a:lnSpc>
              <a:spcBef>
                <a:spcPts val="500"/>
              </a:spcBef>
              <a:spcAft>
                <a:spcPts val="0"/>
              </a:spcAft>
              <a:buSzPts val="2000"/>
              <a:buNone/>
              <a:defRPr sz="2000" b="1"/>
            </a:lvl2pPr>
            <a:lvl3pPr marL="1371600" lvl="2" indent="-228600" algn="l">
              <a:lnSpc>
                <a:spcPct val="120000"/>
              </a:lnSpc>
              <a:spcBef>
                <a:spcPts val="500"/>
              </a:spcBef>
              <a:spcAft>
                <a:spcPts val="0"/>
              </a:spcAft>
              <a:buSzPts val="1800"/>
              <a:buNone/>
              <a:defRPr sz="1800" b="1"/>
            </a:lvl3pPr>
            <a:lvl4pPr marL="1828800" lvl="3" indent="-228600" algn="l">
              <a:lnSpc>
                <a:spcPct val="120000"/>
              </a:lnSpc>
              <a:spcBef>
                <a:spcPts val="500"/>
              </a:spcBef>
              <a:spcAft>
                <a:spcPts val="0"/>
              </a:spcAft>
              <a:buSzPts val="1600"/>
              <a:buNone/>
              <a:defRPr sz="1600" b="1"/>
            </a:lvl4pPr>
            <a:lvl5pPr marL="2286000" lvl="4" indent="-228600" algn="l">
              <a:lnSpc>
                <a:spcPct val="120000"/>
              </a:lnSpc>
              <a:spcBef>
                <a:spcPts val="500"/>
              </a:spcBef>
              <a:spcAft>
                <a:spcPts val="0"/>
              </a:spcAft>
              <a:buSzPts val="1600"/>
              <a:buNone/>
              <a:defRPr sz="1600" b="1"/>
            </a:lvl5pPr>
            <a:lvl6pPr marL="2743200" lvl="5" indent="-228600" algn="l">
              <a:lnSpc>
                <a:spcPct val="120000"/>
              </a:lnSpc>
              <a:spcBef>
                <a:spcPts val="500"/>
              </a:spcBef>
              <a:spcAft>
                <a:spcPts val="0"/>
              </a:spcAft>
              <a:buSzPts val="1600"/>
              <a:buNone/>
              <a:defRPr sz="1600" b="1"/>
            </a:lvl6pPr>
            <a:lvl7pPr marL="3200400" lvl="6" indent="-228600" algn="l">
              <a:lnSpc>
                <a:spcPct val="120000"/>
              </a:lnSpc>
              <a:spcBef>
                <a:spcPts val="500"/>
              </a:spcBef>
              <a:spcAft>
                <a:spcPts val="0"/>
              </a:spcAft>
              <a:buSzPts val="1600"/>
              <a:buNone/>
              <a:defRPr sz="1600" b="1"/>
            </a:lvl7pPr>
            <a:lvl8pPr marL="3657600" lvl="7" indent="-228600" algn="l">
              <a:lnSpc>
                <a:spcPct val="120000"/>
              </a:lnSpc>
              <a:spcBef>
                <a:spcPts val="500"/>
              </a:spcBef>
              <a:spcAft>
                <a:spcPts val="0"/>
              </a:spcAft>
              <a:buSzPts val="1600"/>
              <a:buNone/>
              <a:defRPr sz="1600" b="1"/>
            </a:lvl8pPr>
            <a:lvl9pPr marL="4114800" lvl="8" indent="-228600" algn="l">
              <a:lnSpc>
                <a:spcPct val="120000"/>
              </a:lnSpc>
              <a:spcBef>
                <a:spcPts val="500"/>
              </a:spcBef>
              <a:spcAft>
                <a:spcPts val="0"/>
              </a:spcAft>
              <a:buSzPts val="1600"/>
              <a:buNone/>
              <a:defRPr sz="1600" b="1"/>
            </a:lvl9pPr>
          </a:lstStyle>
          <a:p>
            <a:endParaRPr/>
          </a:p>
        </p:txBody>
      </p:sp>
      <p:sp>
        <p:nvSpPr>
          <p:cNvPr id="120" name="Google Shape;120;p15"/>
          <p:cNvSpPr txBox="1">
            <a:spLocks noGrp="1"/>
          </p:cNvSpPr>
          <p:nvPr>
            <p:ph type="body" idx="4"/>
          </p:nvPr>
        </p:nvSpPr>
        <p:spPr>
          <a:xfrm>
            <a:off x="4441348" y="2943355"/>
            <a:ext cx="3303351" cy="2847845"/>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SzPts val="1400"/>
              <a:buNone/>
              <a:defRPr sz="1400"/>
            </a:lvl1pPr>
            <a:lvl2pPr marL="914400" lvl="1" indent="-228600" algn="l">
              <a:lnSpc>
                <a:spcPct val="120000"/>
              </a:lnSpc>
              <a:spcBef>
                <a:spcPts val="500"/>
              </a:spcBef>
              <a:spcAft>
                <a:spcPts val="0"/>
              </a:spcAft>
              <a:buSzPts val="1200"/>
              <a:buNone/>
              <a:defRPr sz="1200"/>
            </a:lvl2pPr>
            <a:lvl3pPr marL="1371600" lvl="2" indent="-228600" algn="l">
              <a:lnSpc>
                <a:spcPct val="120000"/>
              </a:lnSpc>
              <a:spcBef>
                <a:spcPts val="500"/>
              </a:spcBef>
              <a:spcAft>
                <a:spcPts val="0"/>
              </a:spcAft>
              <a:buSzPts val="1000"/>
              <a:buNone/>
              <a:defRPr sz="1000"/>
            </a:lvl3pPr>
            <a:lvl4pPr marL="1828800" lvl="3" indent="-228600" algn="l">
              <a:lnSpc>
                <a:spcPct val="120000"/>
              </a:lnSpc>
              <a:spcBef>
                <a:spcPts val="500"/>
              </a:spcBef>
              <a:spcAft>
                <a:spcPts val="0"/>
              </a:spcAft>
              <a:buSzPts val="900"/>
              <a:buNone/>
              <a:defRPr sz="900"/>
            </a:lvl4pPr>
            <a:lvl5pPr marL="2286000" lvl="4" indent="-228600" algn="l">
              <a:lnSpc>
                <a:spcPct val="120000"/>
              </a:lnSpc>
              <a:spcBef>
                <a:spcPts val="500"/>
              </a:spcBef>
              <a:spcAft>
                <a:spcPts val="0"/>
              </a:spcAft>
              <a:buSzPts val="900"/>
              <a:buNone/>
              <a:defRPr sz="900"/>
            </a:lvl5pPr>
            <a:lvl6pPr marL="2743200" lvl="5" indent="-228600" algn="l">
              <a:lnSpc>
                <a:spcPct val="120000"/>
              </a:lnSpc>
              <a:spcBef>
                <a:spcPts val="500"/>
              </a:spcBef>
              <a:spcAft>
                <a:spcPts val="0"/>
              </a:spcAft>
              <a:buSzPts val="900"/>
              <a:buNone/>
              <a:defRPr sz="900"/>
            </a:lvl6pPr>
            <a:lvl7pPr marL="3200400" lvl="6" indent="-228600" algn="l">
              <a:lnSpc>
                <a:spcPct val="120000"/>
              </a:lnSpc>
              <a:spcBef>
                <a:spcPts val="500"/>
              </a:spcBef>
              <a:spcAft>
                <a:spcPts val="0"/>
              </a:spcAft>
              <a:buSzPts val="900"/>
              <a:buNone/>
              <a:defRPr sz="900"/>
            </a:lvl7pPr>
            <a:lvl8pPr marL="3657600" lvl="7" indent="-228600" algn="l">
              <a:lnSpc>
                <a:spcPct val="120000"/>
              </a:lnSpc>
              <a:spcBef>
                <a:spcPts val="500"/>
              </a:spcBef>
              <a:spcAft>
                <a:spcPts val="0"/>
              </a:spcAft>
              <a:buSzPts val="900"/>
              <a:buNone/>
              <a:defRPr sz="900"/>
            </a:lvl8pPr>
            <a:lvl9pPr marL="4114800" lvl="8" indent="-228600" algn="l">
              <a:lnSpc>
                <a:spcPct val="120000"/>
              </a:lnSpc>
              <a:spcBef>
                <a:spcPts val="500"/>
              </a:spcBef>
              <a:spcAft>
                <a:spcPts val="0"/>
              </a:spcAft>
              <a:buSzPts val="900"/>
              <a:buNone/>
              <a:defRPr sz="900"/>
            </a:lvl9pPr>
          </a:lstStyle>
          <a:p>
            <a:endParaRPr/>
          </a:p>
        </p:txBody>
      </p:sp>
      <p:sp>
        <p:nvSpPr>
          <p:cNvPr id="121" name="Google Shape;121;p15"/>
          <p:cNvSpPr txBox="1">
            <a:spLocks noGrp="1"/>
          </p:cNvSpPr>
          <p:nvPr>
            <p:ph type="body" idx="5"/>
          </p:nvPr>
        </p:nvSpPr>
        <p:spPr>
          <a:xfrm>
            <a:off x="7973298" y="2367093"/>
            <a:ext cx="3304928" cy="576262"/>
          </a:xfrm>
          <a:prstGeom prst="rect">
            <a:avLst/>
          </a:prstGeom>
          <a:noFill/>
          <a:ln>
            <a:noFill/>
          </a:ln>
        </p:spPr>
        <p:txBody>
          <a:bodyPr spcFirstLastPara="1" wrap="square" lIns="91425" tIns="45700" rIns="91425" bIns="45700" anchor="b" anchorCtr="0">
            <a:noAutofit/>
          </a:bodyPr>
          <a:lstStyle>
            <a:lvl1pPr marL="457200" lvl="0" indent="-228600" algn="ctr">
              <a:lnSpc>
                <a:spcPct val="85000"/>
              </a:lnSpc>
              <a:spcBef>
                <a:spcPts val="1000"/>
              </a:spcBef>
              <a:spcAft>
                <a:spcPts val="0"/>
              </a:spcAft>
              <a:buSzPts val="2400"/>
              <a:buNone/>
              <a:defRPr sz="2400" b="0">
                <a:solidFill>
                  <a:schemeClr val="dk1"/>
                </a:solidFill>
              </a:defRPr>
            </a:lvl1pPr>
            <a:lvl2pPr marL="914400" lvl="1" indent="-228600" algn="l">
              <a:lnSpc>
                <a:spcPct val="120000"/>
              </a:lnSpc>
              <a:spcBef>
                <a:spcPts val="500"/>
              </a:spcBef>
              <a:spcAft>
                <a:spcPts val="0"/>
              </a:spcAft>
              <a:buSzPts val="2000"/>
              <a:buNone/>
              <a:defRPr sz="2000" b="1"/>
            </a:lvl2pPr>
            <a:lvl3pPr marL="1371600" lvl="2" indent="-228600" algn="l">
              <a:lnSpc>
                <a:spcPct val="120000"/>
              </a:lnSpc>
              <a:spcBef>
                <a:spcPts val="500"/>
              </a:spcBef>
              <a:spcAft>
                <a:spcPts val="0"/>
              </a:spcAft>
              <a:buSzPts val="1800"/>
              <a:buNone/>
              <a:defRPr sz="1800" b="1"/>
            </a:lvl3pPr>
            <a:lvl4pPr marL="1828800" lvl="3" indent="-228600" algn="l">
              <a:lnSpc>
                <a:spcPct val="120000"/>
              </a:lnSpc>
              <a:spcBef>
                <a:spcPts val="500"/>
              </a:spcBef>
              <a:spcAft>
                <a:spcPts val="0"/>
              </a:spcAft>
              <a:buSzPts val="1600"/>
              <a:buNone/>
              <a:defRPr sz="1600" b="1"/>
            </a:lvl4pPr>
            <a:lvl5pPr marL="2286000" lvl="4" indent="-228600" algn="l">
              <a:lnSpc>
                <a:spcPct val="120000"/>
              </a:lnSpc>
              <a:spcBef>
                <a:spcPts val="500"/>
              </a:spcBef>
              <a:spcAft>
                <a:spcPts val="0"/>
              </a:spcAft>
              <a:buSzPts val="1600"/>
              <a:buNone/>
              <a:defRPr sz="1600" b="1"/>
            </a:lvl5pPr>
            <a:lvl6pPr marL="2743200" lvl="5" indent="-228600" algn="l">
              <a:lnSpc>
                <a:spcPct val="120000"/>
              </a:lnSpc>
              <a:spcBef>
                <a:spcPts val="500"/>
              </a:spcBef>
              <a:spcAft>
                <a:spcPts val="0"/>
              </a:spcAft>
              <a:buSzPts val="1600"/>
              <a:buNone/>
              <a:defRPr sz="1600" b="1"/>
            </a:lvl6pPr>
            <a:lvl7pPr marL="3200400" lvl="6" indent="-228600" algn="l">
              <a:lnSpc>
                <a:spcPct val="120000"/>
              </a:lnSpc>
              <a:spcBef>
                <a:spcPts val="500"/>
              </a:spcBef>
              <a:spcAft>
                <a:spcPts val="0"/>
              </a:spcAft>
              <a:buSzPts val="1600"/>
              <a:buNone/>
              <a:defRPr sz="1600" b="1"/>
            </a:lvl7pPr>
            <a:lvl8pPr marL="3657600" lvl="7" indent="-228600" algn="l">
              <a:lnSpc>
                <a:spcPct val="120000"/>
              </a:lnSpc>
              <a:spcBef>
                <a:spcPts val="500"/>
              </a:spcBef>
              <a:spcAft>
                <a:spcPts val="0"/>
              </a:spcAft>
              <a:buSzPts val="1600"/>
              <a:buNone/>
              <a:defRPr sz="1600" b="1"/>
            </a:lvl8pPr>
            <a:lvl9pPr marL="4114800" lvl="8" indent="-228600" algn="l">
              <a:lnSpc>
                <a:spcPct val="120000"/>
              </a:lnSpc>
              <a:spcBef>
                <a:spcPts val="500"/>
              </a:spcBef>
              <a:spcAft>
                <a:spcPts val="0"/>
              </a:spcAft>
              <a:buSzPts val="1600"/>
              <a:buNone/>
              <a:defRPr sz="1600" b="1"/>
            </a:lvl9pPr>
          </a:lstStyle>
          <a:p>
            <a:endParaRPr/>
          </a:p>
        </p:txBody>
      </p:sp>
      <p:sp>
        <p:nvSpPr>
          <p:cNvPr id="122" name="Google Shape;122;p15"/>
          <p:cNvSpPr txBox="1">
            <a:spLocks noGrp="1"/>
          </p:cNvSpPr>
          <p:nvPr>
            <p:ph type="body" idx="6"/>
          </p:nvPr>
        </p:nvSpPr>
        <p:spPr>
          <a:xfrm>
            <a:off x="7973298" y="2943355"/>
            <a:ext cx="3304928" cy="2847845"/>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SzPts val="1400"/>
              <a:buNone/>
              <a:defRPr sz="1400"/>
            </a:lvl1pPr>
            <a:lvl2pPr marL="914400" lvl="1" indent="-228600" algn="l">
              <a:lnSpc>
                <a:spcPct val="120000"/>
              </a:lnSpc>
              <a:spcBef>
                <a:spcPts val="500"/>
              </a:spcBef>
              <a:spcAft>
                <a:spcPts val="0"/>
              </a:spcAft>
              <a:buSzPts val="1200"/>
              <a:buNone/>
              <a:defRPr sz="1200"/>
            </a:lvl2pPr>
            <a:lvl3pPr marL="1371600" lvl="2" indent="-228600" algn="l">
              <a:lnSpc>
                <a:spcPct val="120000"/>
              </a:lnSpc>
              <a:spcBef>
                <a:spcPts val="500"/>
              </a:spcBef>
              <a:spcAft>
                <a:spcPts val="0"/>
              </a:spcAft>
              <a:buSzPts val="1000"/>
              <a:buNone/>
              <a:defRPr sz="1000"/>
            </a:lvl3pPr>
            <a:lvl4pPr marL="1828800" lvl="3" indent="-228600" algn="l">
              <a:lnSpc>
                <a:spcPct val="120000"/>
              </a:lnSpc>
              <a:spcBef>
                <a:spcPts val="500"/>
              </a:spcBef>
              <a:spcAft>
                <a:spcPts val="0"/>
              </a:spcAft>
              <a:buSzPts val="900"/>
              <a:buNone/>
              <a:defRPr sz="900"/>
            </a:lvl4pPr>
            <a:lvl5pPr marL="2286000" lvl="4" indent="-228600" algn="l">
              <a:lnSpc>
                <a:spcPct val="120000"/>
              </a:lnSpc>
              <a:spcBef>
                <a:spcPts val="500"/>
              </a:spcBef>
              <a:spcAft>
                <a:spcPts val="0"/>
              </a:spcAft>
              <a:buSzPts val="900"/>
              <a:buNone/>
              <a:defRPr sz="900"/>
            </a:lvl5pPr>
            <a:lvl6pPr marL="2743200" lvl="5" indent="-228600" algn="l">
              <a:lnSpc>
                <a:spcPct val="120000"/>
              </a:lnSpc>
              <a:spcBef>
                <a:spcPts val="500"/>
              </a:spcBef>
              <a:spcAft>
                <a:spcPts val="0"/>
              </a:spcAft>
              <a:buSzPts val="900"/>
              <a:buNone/>
              <a:defRPr sz="900"/>
            </a:lvl6pPr>
            <a:lvl7pPr marL="3200400" lvl="6" indent="-228600" algn="l">
              <a:lnSpc>
                <a:spcPct val="120000"/>
              </a:lnSpc>
              <a:spcBef>
                <a:spcPts val="500"/>
              </a:spcBef>
              <a:spcAft>
                <a:spcPts val="0"/>
              </a:spcAft>
              <a:buSzPts val="900"/>
              <a:buNone/>
              <a:defRPr sz="900"/>
            </a:lvl7pPr>
            <a:lvl8pPr marL="3657600" lvl="7" indent="-228600" algn="l">
              <a:lnSpc>
                <a:spcPct val="120000"/>
              </a:lnSpc>
              <a:spcBef>
                <a:spcPts val="500"/>
              </a:spcBef>
              <a:spcAft>
                <a:spcPts val="0"/>
              </a:spcAft>
              <a:buSzPts val="900"/>
              <a:buNone/>
              <a:defRPr sz="900"/>
            </a:lvl8pPr>
            <a:lvl9pPr marL="4114800" lvl="8" indent="-228600" algn="l">
              <a:lnSpc>
                <a:spcPct val="120000"/>
              </a:lnSpc>
              <a:spcBef>
                <a:spcPts val="500"/>
              </a:spcBef>
              <a:spcAft>
                <a:spcPts val="0"/>
              </a:spcAft>
              <a:buSzPts val="900"/>
              <a:buNone/>
              <a:defRPr sz="900"/>
            </a:lvl9pPr>
          </a:lstStyle>
          <a:p>
            <a:endParaRPr/>
          </a:p>
        </p:txBody>
      </p:sp>
      <p:sp>
        <p:nvSpPr>
          <p:cNvPr id="123" name="Google Shape;123;p15"/>
          <p:cNvSpPr txBox="1">
            <a:spLocks noGrp="1"/>
          </p:cNvSpPr>
          <p:nvPr>
            <p:ph type="dt" idx="10"/>
          </p:nvPr>
        </p:nvSpPr>
        <p:spPr>
          <a:xfrm>
            <a:off x="7678737" y="5883275"/>
            <a:ext cx="2743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4" name="Google Shape;124;p15"/>
          <p:cNvSpPr txBox="1">
            <a:spLocks noGrp="1"/>
          </p:cNvSpPr>
          <p:nvPr>
            <p:ph type="ftr" idx="11"/>
          </p:nvPr>
        </p:nvSpPr>
        <p:spPr>
          <a:xfrm>
            <a:off x="913774" y="5883275"/>
            <a:ext cx="667288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15"/>
          <p:cNvSpPr txBox="1">
            <a:spLocks noGrp="1"/>
          </p:cNvSpPr>
          <p:nvPr>
            <p:ph type="sldNum" idx="12"/>
          </p:nvPr>
        </p:nvSpPr>
        <p:spPr>
          <a:xfrm>
            <a:off x="10514011" y="5883275"/>
            <a:ext cx="76421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26"/>
        <p:cNvGrpSpPr/>
        <p:nvPr/>
      </p:nvGrpSpPr>
      <p:grpSpPr>
        <a:xfrm>
          <a:off x="0" y="0"/>
          <a:ext cx="0" cy="0"/>
          <a:chOff x="0" y="0"/>
          <a:chExt cx="0" cy="0"/>
        </a:xfrm>
      </p:grpSpPr>
      <p:pic>
        <p:nvPicPr>
          <p:cNvPr id="127" name="Google Shape;127;p16" descr="Droplets-HD-Content-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128" name="Google Shape;128;p16"/>
          <p:cNvSpPr txBox="1">
            <a:spLocks noGrp="1"/>
          </p:cNvSpPr>
          <p:nvPr>
            <p:ph type="title"/>
          </p:nvPr>
        </p:nvSpPr>
        <p:spPr>
          <a:xfrm>
            <a:off x="913774" y="610772"/>
            <a:ext cx="10364452" cy="1603922"/>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16"/>
          <p:cNvSpPr txBox="1">
            <a:spLocks noGrp="1"/>
          </p:cNvSpPr>
          <p:nvPr>
            <p:ph type="body" idx="1"/>
          </p:nvPr>
        </p:nvSpPr>
        <p:spPr>
          <a:xfrm>
            <a:off x="913774" y="4204820"/>
            <a:ext cx="3296409" cy="576262"/>
          </a:xfrm>
          <a:prstGeom prst="rect">
            <a:avLst/>
          </a:prstGeom>
          <a:noFill/>
          <a:ln>
            <a:noFill/>
          </a:ln>
        </p:spPr>
        <p:txBody>
          <a:bodyPr spcFirstLastPara="1" wrap="square" lIns="91425" tIns="45700" rIns="91425" bIns="45700" anchor="b" anchorCtr="0">
            <a:noAutofit/>
          </a:bodyPr>
          <a:lstStyle>
            <a:lvl1pPr marL="457200" lvl="0" indent="-228600" algn="ctr">
              <a:lnSpc>
                <a:spcPct val="85000"/>
              </a:lnSpc>
              <a:spcBef>
                <a:spcPts val="1000"/>
              </a:spcBef>
              <a:spcAft>
                <a:spcPts val="0"/>
              </a:spcAft>
              <a:buSzPts val="2200"/>
              <a:buNone/>
              <a:defRPr sz="2200" b="0">
                <a:solidFill>
                  <a:schemeClr val="dk1"/>
                </a:solidFill>
              </a:defRPr>
            </a:lvl1pPr>
            <a:lvl2pPr marL="914400" lvl="1" indent="-228600" algn="l">
              <a:lnSpc>
                <a:spcPct val="120000"/>
              </a:lnSpc>
              <a:spcBef>
                <a:spcPts val="500"/>
              </a:spcBef>
              <a:spcAft>
                <a:spcPts val="0"/>
              </a:spcAft>
              <a:buSzPts val="2000"/>
              <a:buNone/>
              <a:defRPr sz="2000" b="1"/>
            </a:lvl2pPr>
            <a:lvl3pPr marL="1371600" lvl="2" indent="-228600" algn="l">
              <a:lnSpc>
                <a:spcPct val="120000"/>
              </a:lnSpc>
              <a:spcBef>
                <a:spcPts val="500"/>
              </a:spcBef>
              <a:spcAft>
                <a:spcPts val="0"/>
              </a:spcAft>
              <a:buSzPts val="1800"/>
              <a:buNone/>
              <a:defRPr sz="1800" b="1"/>
            </a:lvl3pPr>
            <a:lvl4pPr marL="1828800" lvl="3" indent="-228600" algn="l">
              <a:lnSpc>
                <a:spcPct val="120000"/>
              </a:lnSpc>
              <a:spcBef>
                <a:spcPts val="500"/>
              </a:spcBef>
              <a:spcAft>
                <a:spcPts val="0"/>
              </a:spcAft>
              <a:buSzPts val="1600"/>
              <a:buNone/>
              <a:defRPr sz="1600" b="1"/>
            </a:lvl4pPr>
            <a:lvl5pPr marL="2286000" lvl="4" indent="-228600" algn="l">
              <a:lnSpc>
                <a:spcPct val="120000"/>
              </a:lnSpc>
              <a:spcBef>
                <a:spcPts val="500"/>
              </a:spcBef>
              <a:spcAft>
                <a:spcPts val="0"/>
              </a:spcAft>
              <a:buSzPts val="1600"/>
              <a:buNone/>
              <a:defRPr sz="1600" b="1"/>
            </a:lvl5pPr>
            <a:lvl6pPr marL="2743200" lvl="5" indent="-228600" algn="l">
              <a:lnSpc>
                <a:spcPct val="120000"/>
              </a:lnSpc>
              <a:spcBef>
                <a:spcPts val="500"/>
              </a:spcBef>
              <a:spcAft>
                <a:spcPts val="0"/>
              </a:spcAft>
              <a:buSzPts val="1600"/>
              <a:buNone/>
              <a:defRPr sz="1600" b="1"/>
            </a:lvl6pPr>
            <a:lvl7pPr marL="3200400" lvl="6" indent="-228600" algn="l">
              <a:lnSpc>
                <a:spcPct val="120000"/>
              </a:lnSpc>
              <a:spcBef>
                <a:spcPts val="500"/>
              </a:spcBef>
              <a:spcAft>
                <a:spcPts val="0"/>
              </a:spcAft>
              <a:buSzPts val="1600"/>
              <a:buNone/>
              <a:defRPr sz="1600" b="1"/>
            </a:lvl7pPr>
            <a:lvl8pPr marL="3657600" lvl="7" indent="-228600" algn="l">
              <a:lnSpc>
                <a:spcPct val="120000"/>
              </a:lnSpc>
              <a:spcBef>
                <a:spcPts val="500"/>
              </a:spcBef>
              <a:spcAft>
                <a:spcPts val="0"/>
              </a:spcAft>
              <a:buSzPts val="1600"/>
              <a:buNone/>
              <a:defRPr sz="1600" b="1"/>
            </a:lvl8pPr>
            <a:lvl9pPr marL="4114800" lvl="8" indent="-228600" algn="l">
              <a:lnSpc>
                <a:spcPct val="120000"/>
              </a:lnSpc>
              <a:spcBef>
                <a:spcPts val="500"/>
              </a:spcBef>
              <a:spcAft>
                <a:spcPts val="0"/>
              </a:spcAft>
              <a:buSzPts val="1600"/>
              <a:buNone/>
              <a:defRPr sz="1600" b="1"/>
            </a:lvl9pPr>
          </a:lstStyle>
          <a:p>
            <a:endParaRPr/>
          </a:p>
        </p:txBody>
      </p:sp>
      <p:sp>
        <p:nvSpPr>
          <p:cNvPr id="130" name="Google Shape;130;p16"/>
          <p:cNvSpPr>
            <a:spLocks noGrp="1"/>
          </p:cNvSpPr>
          <p:nvPr>
            <p:ph type="pic" idx="2"/>
          </p:nvPr>
        </p:nvSpPr>
        <p:spPr>
          <a:xfrm>
            <a:off x="913774" y="2367093"/>
            <a:ext cx="3296409" cy="1524000"/>
          </a:xfrm>
          <a:prstGeom prst="roundRect">
            <a:avLst>
              <a:gd name="adj" fmla="val 9363"/>
            </a:avLst>
          </a:prstGeom>
          <a:noFill/>
          <a:ln w="82550" cap="sq" cmpd="sng">
            <a:solidFill>
              <a:srgbClr val="EAEAEA"/>
            </a:solidFill>
            <a:prstDash val="solid"/>
            <a:miter lim="800000"/>
            <a:headEnd type="none" w="sm" len="sm"/>
            <a:tailEnd type="none" w="sm" len="sm"/>
          </a:ln>
        </p:spPr>
      </p:sp>
      <p:sp>
        <p:nvSpPr>
          <p:cNvPr id="131" name="Google Shape;131;p16"/>
          <p:cNvSpPr txBox="1">
            <a:spLocks noGrp="1"/>
          </p:cNvSpPr>
          <p:nvPr>
            <p:ph type="body" idx="3"/>
          </p:nvPr>
        </p:nvSpPr>
        <p:spPr>
          <a:xfrm>
            <a:off x="913774" y="4781082"/>
            <a:ext cx="3296409" cy="1010118"/>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SzPts val="1400"/>
              <a:buNone/>
              <a:defRPr sz="1400"/>
            </a:lvl1pPr>
            <a:lvl2pPr marL="914400" lvl="1" indent="-228600" algn="l">
              <a:lnSpc>
                <a:spcPct val="120000"/>
              </a:lnSpc>
              <a:spcBef>
                <a:spcPts val="500"/>
              </a:spcBef>
              <a:spcAft>
                <a:spcPts val="0"/>
              </a:spcAft>
              <a:buSzPts val="1200"/>
              <a:buNone/>
              <a:defRPr sz="1200"/>
            </a:lvl2pPr>
            <a:lvl3pPr marL="1371600" lvl="2" indent="-228600" algn="l">
              <a:lnSpc>
                <a:spcPct val="120000"/>
              </a:lnSpc>
              <a:spcBef>
                <a:spcPts val="500"/>
              </a:spcBef>
              <a:spcAft>
                <a:spcPts val="0"/>
              </a:spcAft>
              <a:buSzPts val="1000"/>
              <a:buNone/>
              <a:defRPr sz="1000"/>
            </a:lvl3pPr>
            <a:lvl4pPr marL="1828800" lvl="3" indent="-228600" algn="l">
              <a:lnSpc>
                <a:spcPct val="120000"/>
              </a:lnSpc>
              <a:spcBef>
                <a:spcPts val="500"/>
              </a:spcBef>
              <a:spcAft>
                <a:spcPts val="0"/>
              </a:spcAft>
              <a:buSzPts val="900"/>
              <a:buNone/>
              <a:defRPr sz="900"/>
            </a:lvl4pPr>
            <a:lvl5pPr marL="2286000" lvl="4" indent="-228600" algn="l">
              <a:lnSpc>
                <a:spcPct val="120000"/>
              </a:lnSpc>
              <a:spcBef>
                <a:spcPts val="500"/>
              </a:spcBef>
              <a:spcAft>
                <a:spcPts val="0"/>
              </a:spcAft>
              <a:buSzPts val="900"/>
              <a:buNone/>
              <a:defRPr sz="900"/>
            </a:lvl5pPr>
            <a:lvl6pPr marL="2743200" lvl="5" indent="-228600" algn="l">
              <a:lnSpc>
                <a:spcPct val="120000"/>
              </a:lnSpc>
              <a:spcBef>
                <a:spcPts val="500"/>
              </a:spcBef>
              <a:spcAft>
                <a:spcPts val="0"/>
              </a:spcAft>
              <a:buSzPts val="900"/>
              <a:buNone/>
              <a:defRPr sz="900"/>
            </a:lvl6pPr>
            <a:lvl7pPr marL="3200400" lvl="6" indent="-228600" algn="l">
              <a:lnSpc>
                <a:spcPct val="120000"/>
              </a:lnSpc>
              <a:spcBef>
                <a:spcPts val="500"/>
              </a:spcBef>
              <a:spcAft>
                <a:spcPts val="0"/>
              </a:spcAft>
              <a:buSzPts val="900"/>
              <a:buNone/>
              <a:defRPr sz="900"/>
            </a:lvl7pPr>
            <a:lvl8pPr marL="3657600" lvl="7" indent="-228600" algn="l">
              <a:lnSpc>
                <a:spcPct val="120000"/>
              </a:lnSpc>
              <a:spcBef>
                <a:spcPts val="500"/>
              </a:spcBef>
              <a:spcAft>
                <a:spcPts val="0"/>
              </a:spcAft>
              <a:buSzPts val="900"/>
              <a:buNone/>
              <a:defRPr sz="900"/>
            </a:lvl8pPr>
            <a:lvl9pPr marL="4114800" lvl="8" indent="-228600" algn="l">
              <a:lnSpc>
                <a:spcPct val="120000"/>
              </a:lnSpc>
              <a:spcBef>
                <a:spcPts val="500"/>
              </a:spcBef>
              <a:spcAft>
                <a:spcPts val="0"/>
              </a:spcAft>
              <a:buSzPts val="900"/>
              <a:buNone/>
              <a:defRPr sz="900"/>
            </a:lvl9pPr>
          </a:lstStyle>
          <a:p>
            <a:endParaRPr/>
          </a:p>
        </p:txBody>
      </p:sp>
      <p:sp>
        <p:nvSpPr>
          <p:cNvPr id="132" name="Google Shape;132;p16"/>
          <p:cNvSpPr txBox="1">
            <a:spLocks noGrp="1"/>
          </p:cNvSpPr>
          <p:nvPr>
            <p:ph type="body" idx="4"/>
          </p:nvPr>
        </p:nvSpPr>
        <p:spPr>
          <a:xfrm>
            <a:off x="4442759" y="4204820"/>
            <a:ext cx="3301828" cy="576262"/>
          </a:xfrm>
          <a:prstGeom prst="rect">
            <a:avLst/>
          </a:prstGeom>
          <a:noFill/>
          <a:ln>
            <a:noFill/>
          </a:ln>
        </p:spPr>
        <p:txBody>
          <a:bodyPr spcFirstLastPara="1" wrap="square" lIns="91425" tIns="45700" rIns="91425" bIns="45700" anchor="b" anchorCtr="0">
            <a:noAutofit/>
          </a:bodyPr>
          <a:lstStyle>
            <a:lvl1pPr marL="457200" lvl="0" indent="-228600" algn="ctr">
              <a:lnSpc>
                <a:spcPct val="85000"/>
              </a:lnSpc>
              <a:spcBef>
                <a:spcPts val="1000"/>
              </a:spcBef>
              <a:spcAft>
                <a:spcPts val="0"/>
              </a:spcAft>
              <a:buSzPts val="2200"/>
              <a:buNone/>
              <a:defRPr sz="2200" b="0">
                <a:solidFill>
                  <a:schemeClr val="dk1"/>
                </a:solidFill>
              </a:defRPr>
            </a:lvl1pPr>
            <a:lvl2pPr marL="914400" lvl="1" indent="-228600" algn="l">
              <a:lnSpc>
                <a:spcPct val="120000"/>
              </a:lnSpc>
              <a:spcBef>
                <a:spcPts val="500"/>
              </a:spcBef>
              <a:spcAft>
                <a:spcPts val="0"/>
              </a:spcAft>
              <a:buSzPts val="2000"/>
              <a:buNone/>
              <a:defRPr sz="2000" b="1"/>
            </a:lvl2pPr>
            <a:lvl3pPr marL="1371600" lvl="2" indent="-228600" algn="l">
              <a:lnSpc>
                <a:spcPct val="120000"/>
              </a:lnSpc>
              <a:spcBef>
                <a:spcPts val="500"/>
              </a:spcBef>
              <a:spcAft>
                <a:spcPts val="0"/>
              </a:spcAft>
              <a:buSzPts val="1800"/>
              <a:buNone/>
              <a:defRPr sz="1800" b="1"/>
            </a:lvl3pPr>
            <a:lvl4pPr marL="1828800" lvl="3" indent="-228600" algn="l">
              <a:lnSpc>
                <a:spcPct val="120000"/>
              </a:lnSpc>
              <a:spcBef>
                <a:spcPts val="500"/>
              </a:spcBef>
              <a:spcAft>
                <a:spcPts val="0"/>
              </a:spcAft>
              <a:buSzPts val="1600"/>
              <a:buNone/>
              <a:defRPr sz="1600" b="1"/>
            </a:lvl4pPr>
            <a:lvl5pPr marL="2286000" lvl="4" indent="-228600" algn="l">
              <a:lnSpc>
                <a:spcPct val="120000"/>
              </a:lnSpc>
              <a:spcBef>
                <a:spcPts val="500"/>
              </a:spcBef>
              <a:spcAft>
                <a:spcPts val="0"/>
              </a:spcAft>
              <a:buSzPts val="1600"/>
              <a:buNone/>
              <a:defRPr sz="1600" b="1"/>
            </a:lvl5pPr>
            <a:lvl6pPr marL="2743200" lvl="5" indent="-228600" algn="l">
              <a:lnSpc>
                <a:spcPct val="120000"/>
              </a:lnSpc>
              <a:spcBef>
                <a:spcPts val="500"/>
              </a:spcBef>
              <a:spcAft>
                <a:spcPts val="0"/>
              </a:spcAft>
              <a:buSzPts val="1600"/>
              <a:buNone/>
              <a:defRPr sz="1600" b="1"/>
            </a:lvl6pPr>
            <a:lvl7pPr marL="3200400" lvl="6" indent="-228600" algn="l">
              <a:lnSpc>
                <a:spcPct val="120000"/>
              </a:lnSpc>
              <a:spcBef>
                <a:spcPts val="500"/>
              </a:spcBef>
              <a:spcAft>
                <a:spcPts val="0"/>
              </a:spcAft>
              <a:buSzPts val="1600"/>
              <a:buNone/>
              <a:defRPr sz="1600" b="1"/>
            </a:lvl7pPr>
            <a:lvl8pPr marL="3657600" lvl="7" indent="-228600" algn="l">
              <a:lnSpc>
                <a:spcPct val="120000"/>
              </a:lnSpc>
              <a:spcBef>
                <a:spcPts val="500"/>
              </a:spcBef>
              <a:spcAft>
                <a:spcPts val="0"/>
              </a:spcAft>
              <a:buSzPts val="1600"/>
              <a:buNone/>
              <a:defRPr sz="1600" b="1"/>
            </a:lvl8pPr>
            <a:lvl9pPr marL="4114800" lvl="8" indent="-228600" algn="l">
              <a:lnSpc>
                <a:spcPct val="120000"/>
              </a:lnSpc>
              <a:spcBef>
                <a:spcPts val="500"/>
              </a:spcBef>
              <a:spcAft>
                <a:spcPts val="0"/>
              </a:spcAft>
              <a:buSzPts val="1600"/>
              <a:buNone/>
              <a:defRPr sz="1600" b="1"/>
            </a:lvl9pPr>
          </a:lstStyle>
          <a:p>
            <a:endParaRPr/>
          </a:p>
        </p:txBody>
      </p:sp>
      <p:sp>
        <p:nvSpPr>
          <p:cNvPr id="133" name="Google Shape;133;p16"/>
          <p:cNvSpPr>
            <a:spLocks noGrp="1"/>
          </p:cNvSpPr>
          <p:nvPr>
            <p:ph type="pic" idx="5"/>
          </p:nvPr>
        </p:nvSpPr>
        <p:spPr>
          <a:xfrm>
            <a:off x="4441348" y="2367093"/>
            <a:ext cx="3303352" cy="1524000"/>
          </a:xfrm>
          <a:prstGeom prst="roundRect">
            <a:avLst>
              <a:gd name="adj" fmla="val 8841"/>
            </a:avLst>
          </a:prstGeom>
          <a:noFill/>
          <a:ln w="82550" cap="sq" cmpd="sng">
            <a:solidFill>
              <a:srgbClr val="EAEAEA"/>
            </a:solidFill>
            <a:prstDash val="solid"/>
            <a:miter lim="800000"/>
            <a:headEnd type="none" w="sm" len="sm"/>
            <a:tailEnd type="none" w="sm" len="sm"/>
          </a:ln>
        </p:spPr>
      </p:sp>
      <p:sp>
        <p:nvSpPr>
          <p:cNvPr id="134" name="Google Shape;134;p16"/>
          <p:cNvSpPr txBox="1">
            <a:spLocks noGrp="1"/>
          </p:cNvSpPr>
          <p:nvPr>
            <p:ph type="body" idx="6"/>
          </p:nvPr>
        </p:nvSpPr>
        <p:spPr>
          <a:xfrm>
            <a:off x="4441348" y="4781080"/>
            <a:ext cx="3303352" cy="1010119"/>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SzPts val="1400"/>
              <a:buNone/>
              <a:defRPr sz="1400"/>
            </a:lvl1pPr>
            <a:lvl2pPr marL="914400" lvl="1" indent="-228600" algn="l">
              <a:lnSpc>
                <a:spcPct val="120000"/>
              </a:lnSpc>
              <a:spcBef>
                <a:spcPts val="500"/>
              </a:spcBef>
              <a:spcAft>
                <a:spcPts val="0"/>
              </a:spcAft>
              <a:buSzPts val="1200"/>
              <a:buNone/>
              <a:defRPr sz="1200"/>
            </a:lvl2pPr>
            <a:lvl3pPr marL="1371600" lvl="2" indent="-228600" algn="l">
              <a:lnSpc>
                <a:spcPct val="120000"/>
              </a:lnSpc>
              <a:spcBef>
                <a:spcPts val="500"/>
              </a:spcBef>
              <a:spcAft>
                <a:spcPts val="0"/>
              </a:spcAft>
              <a:buSzPts val="1000"/>
              <a:buNone/>
              <a:defRPr sz="1000"/>
            </a:lvl3pPr>
            <a:lvl4pPr marL="1828800" lvl="3" indent="-228600" algn="l">
              <a:lnSpc>
                <a:spcPct val="120000"/>
              </a:lnSpc>
              <a:spcBef>
                <a:spcPts val="500"/>
              </a:spcBef>
              <a:spcAft>
                <a:spcPts val="0"/>
              </a:spcAft>
              <a:buSzPts val="900"/>
              <a:buNone/>
              <a:defRPr sz="900"/>
            </a:lvl4pPr>
            <a:lvl5pPr marL="2286000" lvl="4" indent="-228600" algn="l">
              <a:lnSpc>
                <a:spcPct val="120000"/>
              </a:lnSpc>
              <a:spcBef>
                <a:spcPts val="500"/>
              </a:spcBef>
              <a:spcAft>
                <a:spcPts val="0"/>
              </a:spcAft>
              <a:buSzPts val="900"/>
              <a:buNone/>
              <a:defRPr sz="900"/>
            </a:lvl5pPr>
            <a:lvl6pPr marL="2743200" lvl="5" indent="-228600" algn="l">
              <a:lnSpc>
                <a:spcPct val="120000"/>
              </a:lnSpc>
              <a:spcBef>
                <a:spcPts val="500"/>
              </a:spcBef>
              <a:spcAft>
                <a:spcPts val="0"/>
              </a:spcAft>
              <a:buSzPts val="900"/>
              <a:buNone/>
              <a:defRPr sz="900"/>
            </a:lvl6pPr>
            <a:lvl7pPr marL="3200400" lvl="6" indent="-228600" algn="l">
              <a:lnSpc>
                <a:spcPct val="120000"/>
              </a:lnSpc>
              <a:spcBef>
                <a:spcPts val="500"/>
              </a:spcBef>
              <a:spcAft>
                <a:spcPts val="0"/>
              </a:spcAft>
              <a:buSzPts val="900"/>
              <a:buNone/>
              <a:defRPr sz="900"/>
            </a:lvl7pPr>
            <a:lvl8pPr marL="3657600" lvl="7" indent="-228600" algn="l">
              <a:lnSpc>
                <a:spcPct val="120000"/>
              </a:lnSpc>
              <a:spcBef>
                <a:spcPts val="500"/>
              </a:spcBef>
              <a:spcAft>
                <a:spcPts val="0"/>
              </a:spcAft>
              <a:buSzPts val="900"/>
              <a:buNone/>
              <a:defRPr sz="900"/>
            </a:lvl8pPr>
            <a:lvl9pPr marL="4114800" lvl="8" indent="-228600" algn="l">
              <a:lnSpc>
                <a:spcPct val="120000"/>
              </a:lnSpc>
              <a:spcBef>
                <a:spcPts val="500"/>
              </a:spcBef>
              <a:spcAft>
                <a:spcPts val="0"/>
              </a:spcAft>
              <a:buSzPts val="900"/>
              <a:buNone/>
              <a:defRPr sz="900"/>
            </a:lvl9pPr>
          </a:lstStyle>
          <a:p>
            <a:endParaRPr/>
          </a:p>
        </p:txBody>
      </p:sp>
      <p:sp>
        <p:nvSpPr>
          <p:cNvPr id="135" name="Google Shape;135;p16"/>
          <p:cNvSpPr txBox="1">
            <a:spLocks noGrp="1"/>
          </p:cNvSpPr>
          <p:nvPr>
            <p:ph type="body" idx="7"/>
          </p:nvPr>
        </p:nvSpPr>
        <p:spPr>
          <a:xfrm>
            <a:off x="7973298" y="4204820"/>
            <a:ext cx="3300681" cy="576262"/>
          </a:xfrm>
          <a:prstGeom prst="rect">
            <a:avLst/>
          </a:prstGeom>
          <a:noFill/>
          <a:ln>
            <a:noFill/>
          </a:ln>
        </p:spPr>
        <p:txBody>
          <a:bodyPr spcFirstLastPara="1" wrap="square" lIns="91425" tIns="45700" rIns="91425" bIns="45700" anchor="b" anchorCtr="0">
            <a:noAutofit/>
          </a:bodyPr>
          <a:lstStyle>
            <a:lvl1pPr marL="457200" lvl="0" indent="-228600" algn="ctr">
              <a:lnSpc>
                <a:spcPct val="85000"/>
              </a:lnSpc>
              <a:spcBef>
                <a:spcPts val="1000"/>
              </a:spcBef>
              <a:spcAft>
                <a:spcPts val="0"/>
              </a:spcAft>
              <a:buSzPts val="2200"/>
              <a:buNone/>
              <a:defRPr sz="2200" b="0">
                <a:solidFill>
                  <a:schemeClr val="dk1"/>
                </a:solidFill>
              </a:defRPr>
            </a:lvl1pPr>
            <a:lvl2pPr marL="914400" lvl="1" indent="-228600" algn="l">
              <a:lnSpc>
                <a:spcPct val="120000"/>
              </a:lnSpc>
              <a:spcBef>
                <a:spcPts val="500"/>
              </a:spcBef>
              <a:spcAft>
                <a:spcPts val="0"/>
              </a:spcAft>
              <a:buSzPts val="2000"/>
              <a:buNone/>
              <a:defRPr sz="2000" b="1"/>
            </a:lvl2pPr>
            <a:lvl3pPr marL="1371600" lvl="2" indent="-228600" algn="l">
              <a:lnSpc>
                <a:spcPct val="120000"/>
              </a:lnSpc>
              <a:spcBef>
                <a:spcPts val="500"/>
              </a:spcBef>
              <a:spcAft>
                <a:spcPts val="0"/>
              </a:spcAft>
              <a:buSzPts val="1800"/>
              <a:buNone/>
              <a:defRPr sz="1800" b="1"/>
            </a:lvl3pPr>
            <a:lvl4pPr marL="1828800" lvl="3" indent="-228600" algn="l">
              <a:lnSpc>
                <a:spcPct val="120000"/>
              </a:lnSpc>
              <a:spcBef>
                <a:spcPts val="500"/>
              </a:spcBef>
              <a:spcAft>
                <a:spcPts val="0"/>
              </a:spcAft>
              <a:buSzPts val="1600"/>
              <a:buNone/>
              <a:defRPr sz="1600" b="1"/>
            </a:lvl4pPr>
            <a:lvl5pPr marL="2286000" lvl="4" indent="-228600" algn="l">
              <a:lnSpc>
                <a:spcPct val="120000"/>
              </a:lnSpc>
              <a:spcBef>
                <a:spcPts val="500"/>
              </a:spcBef>
              <a:spcAft>
                <a:spcPts val="0"/>
              </a:spcAft>
              <a:buSzPts val="1600"/>
              <a:buNone/>
              <a:defRPr sz="1600" b="1"/>
            </a:lvl5pPr>
            <a:lvl6pPr marL="2743200" lvl="5" indent="-228600" algn="l">
              <a:lnSpc>
                <a:spcPct val="120000"/>
              </a:lnSpc>
              <a:spcBef>
                <a:spcPts val="500"/>
              </a:spcBef>
              <a:spcAft>
                <a:spcPts val="0"/>
              </a:spcAft>
              <a:buSzPts val="1600"/>
              <a:buNone/>
              <a:defRPr sz="1600" b="1"/>
            </a:lvl6pPr>
            <a:lvl7pPr marL="3200400" lvl="6" indent="-228600" algn="l">
              <a:lnSpc>
                <a:spcPct val="120000"/>
              </a:lnSpc>
              <a:spcBef>
                <a:spcPts val="500"/>
              </a:spcBef>
              <a:spcAft>
                <a:spcPts val="0"/>
              </a:spcAft>
              <a:buSzPts val="1600"/>
              <a:buNone/>
              <a:defRPr sz="1600" b="1"/>
            </a:lvl7pPr>
            <a:lvl8pPr marL="3657600" lvl="7" indent="-228600" algn="l">
              <a:lnSpc>
                <a:spcPct val="120000"/>
              </a:lnSpc>
              <a:spcBef>
                <a:spcPts val="500"/>
              </a:spcBef>
              <a:spcAft>
                <a:spcPts val="0"/>
              </a:spcAft>
              <a:buSzPts val="1600"/>
              <a:buNone/>
              <a:defRPr sz="1600" b="1"/>
            </a:lvl8pPr>
            <a:lvl9pPr marL="4114800" lvl="8" indent="-228600" algn="l">
              <a:lnSpc>
                <a:spcPct val="120000"/>
              </a:lnSpc>
              <a:spcBef>
                <a:spcPts val="500"/>
              </a:spcBef>
              <a:spcAft>
                <a:spcPts val="0"/>
              </a:spcAft>
              <a:buSzPts val="1600"/>
              <a:buNone/>
              <a:defRPr sz="1600" b="1"/>
            </a:lvl9pPr>
          </a:lstStyle>
          <a:p>
            <a:endParaRPr/>
          </a:p>
        </p:txBody>
      </p:sp>
      <p:sp>
        <p:nvSpPr>
          <p:cNvPr id="136" name="Google Shape;136;p16"/>
          <p:cNvSpPr>
            <a:spLocks noGrp="1"/>
          </p:cNvSpPr>
          <p:nvPr>
            <p:ph type="pic" idx="8"/>
          </p:nvPr>
        </p:nvSpPr>
        <p:spPr>
          <a:xfrm>
            <a:off x="7973298" y="2367093"/>
            <a:ext cx="3304928" cy="1524000"/>
          </a:xfrm>
          <a:prstGeom prst="roundRect">
            <a:avLst>
              <a:gd name="adj" fmla="val 8841"/>
            </a:avLst>
          </a:prstGeom>
          <a:noFill/>
          <a:ln w="82550" cap="sq" cmpd="sng">
            <a:solidFill>
              <a:srgbClr val="EAEAEA"/>
            </a:solidFill>
            <a:prstDash val="solid"/>
            <a:miter lim="800000"/>
            <a:headEnd type="none" w="sm" len="sm"/>
            <a:tailEnd type="none" w="sm" len="sm"/>
          </a:ln>
        </p:spPr>
      </p:sp>
      <p:sp>
        <p:nvSpPr>
          <p:cNvPr id="137" name="Google Shape;137;p16"/>
          <p:cNvSpPr txBox="1">
            <a:spLocks noGrp="1"/>
          </p:cNvSpPr>
          <p:nvPr>
            <p:ph type="body" idx="9"/>
          </p:nvPr>
        </p:nvSpPr>
        <p:spPr>
          <a:xfrm>
            <a:off x="7973173" y="4781078"/>
            <a:ext cx="3305053" cy="1010121"/>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SzPts val="1400"/>
              <a:buNone/>
              <a:defRPr sz="1400"/>
            </a:lvl1pPr>
            <a:lvl2pPr marL="914400" lvl="1" indent="-228600" algn="l">
              <a:lnSpc>
                <a:spcPct val="120000"/>
              </a:lnSpc>
              <a:spcBef>
                <a:spcPts val="500"/>
              </a:spcBef>
              <a:spcAft>
                <a:spcPts val="0"/>
              </a:spcAft>
              <a:buSzPts val="1200"/>
              <a:buNone/>
              <a:defRPr sz="1200"/>
            </a:lvl2pPr>
            <a:lvl3pPr marL="1371600" lvl="2" indent="-228600" algn="l">
              <a:lnSpc>
                <a:spcPct val="120000"/>
              </a:lnSpc>
              <a:spcBef>
                <a:spcPts val="500"/>
              </a:spcBef>
              <a:spcAft>
                <a:spcPts val="0"/>
              </a:spcAft>
              <a:buSzPts val="1000"/>
              <a:buNone/>
              <a:defRPr sz="1000"/>
            </a:lvl3pPr>
            <a:lvl4pPr marL="1828800" lvl="3" indent="-228600" algn="l">
              <a:lnSpc>
                <a:spcPct val="120000"/>
              </a:lnSpc>
              <a:spcBef>
                <a:spcPts val="500"/>
              </a:spcBef>
              <a:spcAft>
                <a:spcPts val="0"/>
              </a:spcAft>
              <a:buSzPts val="900"/>
              <a:buNone/>
              <a:defRPr sz="900"/>
            </a:lvl4pPr>
            <a:lvl5pPr marL="2286000" lvl="4" indent="-228600" algn="l">
              <a:lnSpc>
                <a:spcPct val="120000"/>
              </a:lnSpc>
              <a:spcBef>
                <a:spcPts val="500"/>
              </a:spcBef>
              <a:spcAft>
                <a:spcPts val="0"/>
              </a:spcAft>
              <a:buSzPts val="900"/>
              <a:buNone/>
              <a:defRPr sz="900"/>
            </a:lvl5pPr>
            <a:lvl6pPr marL="2743200" lvl="5" indent="-228600" algn="l">
              <a:lnSpc>
                <a:spcPct val="120000"/>
              </a:lnSpc>
              <a:spcBef>
                <a:spcPts val="500"/>
              </a:spcBef>
              <a:spcAft>
                <a:spcPts val="0"/>
              </a:spcAft>
              <a:buSzPts val="900"/>
              <a:buNone/>
              <a:defRPr sz="900"/>
            </a:lvl6pPr>
            <a:lvl7pPr marL="3200400" lvl="6" indent="-228600" algn="l">
              <a:lnSpc>
                <a:spcPct val="120000"/>
              </a:lnSpc>
              <a:spcBef>
                <a:spcPts val="500"/>
              </a:spcBef>
              <a:spcAft>
                <a:spcPts val="0"/>
              </a:spcAft>
              <a:buSzPts val="900"/>
              <a:buNone/>
              <a:defRPr sz="900"/>
            </a:lvl7pPr>
            <a:lvl8pPr marL="3657600" lvl="7" indent="-228600" algn="l">
              <a:lnSpc>
                <a:spcPct val="120000"/>
              </a:lnSpc>
              <a:spcBef>
                <a:spcPts val="500"/>
              </a:spcBef>
              <a:spcAft>
                <a:spcPts val="0"/>
              </a:spcAft>
              <a:buSzPts val="900"/>
              <a:buNone/>
              <a:defRPr sz="900"/>
            </a:lvl8pPr>
            <a:lvl9pPr marL="4114800" lvl="8" indent="-228600" algn="l">
              <a:lnSpc>
                <a:spcPct val="120000"/>
              </a:lnSpc>
              <a:spcBef>
                <a:spcPts val="500"/>
              </a:spcBef>
              <a:spcAft>
                <a:spcPts val="0"/>
              </a:spcAft>
              <a:buSzPts val="900"/>
              <a:buNone/>
              <a:defRPr sz="900"/>
            </a:lvl9pPr>
          </a:lstStyle>
          <a:p>
            <a:endParaRPr/>
          </a:p>
        </p:txBody>
      </p:sp>
      <p:sp>
        <p:nvSpPr>
          <p:cNvPr id="138" name="Google Shape;138;p16"/>
          <p:cNvSpPr txBox="1">
            <a:spLocks noGrp="1"/>
          </p:cNvSpPr>
          <p:nvPr>
            <p:ph type="dt" idx="10"/>
          </p:nvPr>
        </p:nvSpPr>
        <p:spPr>
          <a:xfrm>
            <a:off x="7678737" y="5883275"/>
            <a:ext cx="2743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16"/>
          <p:cNvSpPr txBox="1">
            <a:spLocks noGrp="1"/>
          </p:cNvSpPr>
          <p:nvPr>
            <p:ph type="ftr" idx="11"/>
          </p:nvPr>
        </p:nvSpPr>
        <p:spPr>
          <a:xfrm>
            <a:off x="913774" y="5883275"/>
            <a:ext cx="667288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0" name="Google Shape;140;p16"/>
          <p:cNvSpPr txBox="1">
            <a:spLocks noGrp="1"/>
          </p:cNvSpPr>
          <p:nvPr>
            <p:ph type="sldNum" idx="12"/>
          </p:nvPr>
        </p:nvSpPr>
        <p:spPr>
          <a:xfrm>
            <a:off x="10514011" y="5883275"/>
            <a:ext cx="76421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41"/>
        <p:cNvGrpSpPr/>
        <p:nvPr/>
      </p:nvGrpSpPr>
      <p:grpSpPr>
        <a:xfrm>
          <a:off x="0" y="0"/>
          <a:ext cx="0" cy="0"/>
          <a:chOff x="0" y="0"/>
          <a:chExt cx="0" cy="0"/>
        </a:xfrm>
      </p:grpSpPr>
      <p:pic>
        <p:nvPicPr>
          <p:cNvPr id="142" name="Google Shape;142;p17" descr="Droplets-HD-Content-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143" name="Google Shape;143;p17"/>
          <p:cNvSpPr txBox="1">
            <a:spLocks noGrp="1"/>
          </p:cNvSpPr>
          <p:nvPr>
            <p:ph type="title"/>
          </p:nvPr>
        </p:nvSpPr>
        <p:spPr>
          <a:xfrm>
            <a:off x="913775" y="618517"/>
            <a:ext cx="10364451" cy="1596177"/>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4" name="Google Shape;144;p17"/>
          <p:cNvSpPr txBox="1">
            <a:spLocks noGrp="1"/>
          </p:cNvSpPr>
          <p:nvPr>
            <p:ph type="body" idx="1"/>
          </p:nvPr>
        </p:nvSpPr>
        <p:spPr>
          <a:xfrm rot="5400000">
            <a:off x="4383948" y="-1103079"/>
            <a:ext cx="3424107" cy="10364452"/>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SzPts val="1800"/>
              <a:buChar char="•"/>
              <a:defRPr/>
            </a:lvl1pPr>
            <a:lvl2pPr marL="914400" lvl="1" indent="-342900" algn="l">
              <a:lnSpc>
                <a:spcPct val="120000"/>
              </a:lnSpc>
              <a:spcBef>
                <a:spcPts val="500"/>
              </a:spcBef>
              <a:spcAft>
                <a:spcPts val="0"/>
              </a:spcAft>
              <a:buSzPts val="1800"/>
              <a:buChar char="•"/>
              <a:defRPr/>
            </a:lvl2pPr>
            <a:lvl3pPr marL="1371600" lvl="2" indent="-342900" algn="l">
              <a:lnSpc>
                <a:spcPct val="120000"/>
              </a:lnSpc>
              <a:spcBef>
                <a:spcPts val="500"/>
              </a:spcBef>
              <a:spcAft>
                <a:spcPts val="0"/>
              </a:spcAft>
              <a:buSzPts val="1800"/>
              <a:buChar char="•"/>
              <a:defRPr/>
            </a:lvl3pPr>
            <a:lvl4pPr marL="1828800" lvl="3" indent="-342900" algn="l">
              <a:lnSpc>
                <a:spcPct val="120000"/>
              </a:lnSpc>
              <a:spcBef>
                <a:spcPts val="500"/>
              </a:spcBef>
              <a:spcAft>
                <a:spcPts val="0"/>
              </a:spcAft>
              <a:buSzPts val="1800"/>
              <a:buChar char="•"/>
              <a:defRPr/>
            </a:lvl4pPr>
            <a:lvl5pPr marL="2286000" lvl="4" indent="-342900" algn="l">
              <a:lnSpc>
                <a:spcPct val="120000"/>
              </a:lnSpc>
              <a:spcBef>
                <a:spcPts val="500"/>
              </a:spcBef>
              <a:spcAft>
                <a:spcPts val="0"/>
              </a:spcAft>
              <a:buSzPts val="1800"/>
              <a:buChar char="•"/>
              <a:defRPr/>
            </a:lvl5pPr>
            <a:lvl6pPr marL="2743200" lvl="5" indent="-342900" algn="l">
              <a:lnSpc>
                <a:spcPct val="120000"/>
              </a:lnSpc>
              <a:spcBef>
                <a:spcPts val="500"/>
              </a:spcBef>
              <a:spcAft>
                <a:spcPts val="0"/>
              </a:spcAft>
              <a:buSzPts val="1800"/>
              <a:buChar char="•"/>
              <a:defRPr/>
            </a:lvl6pPr>
            <a:lvl7pPr marL="3200400" lvl="6" indent="-342900" algn="l">
              <a:lnSpc>
                <a:spcPct val="120000"/>
              </a:lnSpc>
              <a:spcBef>
                <a:spcPts val="500"/>
              </a:spcBef>
              <a:spcAft>
                <a:spcPts val="0"/>
              </a:spcAft>
              <a:buSzPts val="1800"/>
              <a:buChar char="•"/>
              <a:defRPr/>
            </a:lvl7pPr>
            <a:lvl8pPr marL="3657600" lvl="7" indent="-342900" algn="l">
              <a:lnSpc>
                <a:spcPct val="120000"/>
              </a:lnSpc>
              <a:spcBef>
                <a:spcPts val="500"/>
              </a:spcBef>
              <a:spcAft>
                <a:spcPts val="0"/>
              </a:spcAft>
              <a:buSzPts val="1800"/>
              <a:buChar char="•"/>
              <a:defRPr/>
            </a:lvl8pPr>
            <a:lvl9pPr marL="4114800" lvl="8" indent="-342900" algn="l">
              <a:lnSpc>
                <a:spcPct val="120000"/>
              </a:lnSpc>
              <a:spcBef>
                <a:spcPts val="500"/>
              </a:spcBef>
              <a:spcAft>
                <a:spcPts val="0"/>
              </a:spcAft>
              <a:buSzPts val="1800"/>
              <a:buChar char="•"/>
              <a:defRPr/>
            </a:lvl9pPr>
          </a:lstStyle>
          <a:p>
            <a:endParaRPr/>
          </a:p>
        </p:txBody>
      </p:sp>
      <p:sp>
        <p:nvSpPr>
          <p:cNvPr id="145" name="Google Shape;145;p17"/>
          <p:cNvSpPr txBox="1">
            <a:spLocks noGrp="1"/>
          </p:cNvSpPr>
          <p:nvPr>
            <p:ph type="dt" idx="10"/>
          </p:nvPr>
        </p:nvSpPr>
        <p:spPr>
          <a:xfrm>
            <a:off x="7678737" y="5883275"/>
            <a:ext cx="2743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6" name="Google Shape;146;p17"/>
          <p:cNvSpPr txBox="1">
            <a:spLocks noGrp="1"/>
          </p:cNvSpPr>
          <p:nvPr>
            <p:ph type="ftr" idx="11"/>
          </p:nvPr>
        </p:nvSpPr>
        <p:spPr>
          <a:xfrm>
            <a:off x="913774" y="5883275"/>
            <a:ext cx="667288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7" name="Google Shape;147;p17"/>
          <p:cNvSpPr txBox="1">
            <a:spLocks noGrp="1"/>
          </p:cNvSpPr>
          <p:nvPr>
            <p:ph type="sldNum" idx="12"/>
          </p:nvPr>
        </p:nvSpPr>
        <p:spPr>
          <a:xfrm>
            <a:off x="10514011" y="5883275"/>
            <a:ext cx="76421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48"/>
        <p:cNvGrpSpPr/>
        <p:nvPr/>
      </p:nvGrpSpPr>
      <p:grpSpPr>
        <a:xfrm>
          <a:off x="0" y="0"/>
          <a:ext cx="0" cy="0"/>
          <a:chOff x="0" y="0"/>
          <a:chExt cx="0" cy="0"/>
        </a:xfrm>
      </p:grpSpPr>
      <p:pic>
        <p:nvPicPr>
          <p:cNvPr id="149" name="Google Shape;149;p18" descr="Droplets-HD-Content-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150" name="Google Shape;150;p18"/>
          <p:cNvSpPr txBox="1">
            <a:spLocks noGrp="1"/>
          </p:cNvSpPr>
          <p:nvPr>
            <p:ph type="title"/>
          </p:nvPr>
        </p:nvSpPr>
        <p:spPr>
          <a:xfrm rot="5400000">
            <a:off x="7410763" y="1923737"/>
            <a:ext cx="5181599" cy="2553326"/>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3600"/>
              <a:buFont typeface="Twentieth Century"/>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1" name="Google Shape;151;p18"/>
          <p:cNvSpPr txBox="1">
            <a:spLocks noGrp="1"/>
          </p:cNvSpPr>
          <p:nvPr>
            <p:ph type="body" idx="1"/>
          </p:nvPr>
        </p:nvSpPr>
        <p:spPr>
          <a:xfrm rot="5400000">
            <a:off x="2152338" y="-628961"/>
            <a:ext cx="5181599" cy="7658724"/>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SzPts val="1800"/>
              <a:buChar char="•"/>
              <a:defRPr/>
            </a:lvl1pPr>
            <a:lvl2pPr marL="914400" lvl="1" indent="-342900" algn="l">
              <a:lnSpc>
                <a:spcPct val="120000"/>
              </a:lnSpc>
              <a:spcBef>
                <a:spcPts val="500"/>
              </a:spcBef>
              <a:spcAft>
                <a:spcPts val="0"/>
              </a:spcAft>
              <a:buSzPts val="1800"/>
              <a:buChar char="•"/>
              <a:defRPr/>
            </a:lvl2pPr>
            <a:lvl3pPr marL="1371600" lvl="2" indent="-342900" algn="l">
              <a:lnSpc>
                <a:spcPct val="120000"/>
              </a:lnSpc>
              <a:spcBef>
                <a:spcPts val="500"/>
              </a:spcBef>
              <a:spcAft>
                <a:spcPts val="0"/>
              </a:spcAft>
              <a:buSzPts val="1800"/>
              <a:buChar char="•"/>
              <a:defRPr/>
            </a:lvl3pPr>
            <a:lvl4pPr marL="1828800" lvl="3" indent="-342900" algn="l">
              <a:lnSpc>
                <a:spcPct val="120000"/>
              </a:lnSpc>
              <a:spcBef>
                <a:spcPts val="500"/>
              </a:spcBef>
              <a:spcAft>
                <a:spcPts val="0"/>
              </a:spcAft>
              <a:buSzPts val="1800"/>
              <a:buChar char="•"/>
              <a:defRPr/>
            </a:lvl4pPr>
            <a:lvl5pPr marL="2286000" lvl="4" indent="-342900" algn="l">
              <a:lnSpc>
                <a:spcPct val="120000"/>
              </a:lnSpc>
              <a:spcBef>
                <a:spcPts val="500"/>
              </a:spcBef>
              <a:spcAft>
                <a:spcPts val="0"/>
              </a:spcAft>
              <a:buSzPts val="1800"/>
              <a:buChar char="•"/>
              <a:defRPr/>
            </a:lvl5pPr>
            <a:lvl6pPr marL="2743200" lvl="5" indent="-342900" algn="l">
              <a:lnSpc>
                <a:spcPct val="120000"/>
              </a:lnSpc>
              <a:spcBef>
                <a:spcPts val="500"/>
              </a:spcBef>
              <a:spcAft>
                <a:spcPts val="0"/>
              </a:spcAft>
              <a:buSzPts val="1800"/>
              <a:buChar char="•"/>
              <a:defRPr/>
            </a:lvl6pPr>
            <a:lvl7pPr marL="3200400" lvl="6" indent="-342900" algn="l">
              <a:lnSpc>
                <a:spcPct val="120000"/>
              </a:lnSpc>
              <a:spcBef>
                <a:spcPts val="500"/>
              </a:spcBef>
              <a:spcAft>
                <a:spcPts val="0"/>
              </a:spcAft>
              <a:buSzPts val="1800"/>
              <a:buChar char="•"/>
              <a:defRPr/>
            </a:lvl7pPr>
            <a:lvl8pPr marL="3657600" lvl="7" indent="-342900" algn="l">
              <a:lnSpc>
                <a:spcPct val="120000"/>
              </a:lnSpc>
              <a:spcBef>
                <a:spcPts val="500"/>
              </a:spcBef>
              <a:spcAft>
                <a:spcPts val="0"/>
              </a:spcAft>
              <a:buSzPts val="1800"/>
              <a:buChar char="•"/>
              <a:defRPr/>
            </a:lvl8pPr>
            <a:lvl9pPr marL="4114800" lvl="8" indent="-342900" algn="l">
              <a:lnSpc>
                <a:spcPct val="120000"/>
              </a:lnSpc>
              <a:spcBef>
                <a:spcPts val="500"/>
              </a:spcBef>
              <a:spcAft>
                <a:spcPts val="0"/>
              </a:spcAft>
              <a:buSzPts val="1800"/>
              <a:buChar char="•"/>
              <a:defRPr/>
            </a:lvl9pPr>
          </a:lstStyle>
          <a:p>
            <a:endParaRPr/>
          </a:p>
        </p:txBody>
      </p:sp>
      <p:sp>
        <p:nvSpPr>
          <p:cNvPr id="152" name="Google Shape;152;p18"/>
          <p:cNvSpPr txBox="1">
            <a:spLocks noGrp="1"/>
          </p:cNvSpPr>
          <p:nvPr>
            <p:ph type="dt" idx="10"/>
          </p:nvPr>
        </p:nvSpPr>
        <p:spPr>
          <a:xfrm>
            <a:off x="7678737" y="5883275"/>
            <a:ext cx="2743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3" name="Google Shape;153;p18"/>
          <p:cNvSpPr txBox="1">
            <a:spLocks noGrp="1"/>
          </p:cNvSpPr>
          <p:nvPr>
            <p:ph type="ftr" idx="11"/>
          </p:nvPr>
        </p:nvSpPr>
        <p:spPr>
          <a:xfrm>
            <a:off x="913774" y="5883275"/>
            <a:ext cx="667288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4" name="Google Shape;154;p18"/>
          <p:cNvSpPr txBox="1">
            <a:spLocks noGrp="1"/>
          </p:cNvSpPr>
          <p:nvPr>
            <p:ph type="sldNum" idx="12"/>
          </p:nvPr>
        </p:nvSpPr>
        <p:spPr>
          <a:xfrm>
            <a:off x="10514011" y="5883275"/>
            <a:ext cx="76421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3"/>
        <p:cNvGrpSpPr/>
        <p:nvPr/>
      </p:nvGrpSpPr>
      <p:grpSpPr>
        <a:xfrm>
          <a:off x="0" y="0"/>
          <a:ext cx="0" cy="0"/>
          <a:chOff x="0" y="0"/>
          <a:chExt cx="0" cy="0"/>
        </a:xfrm>
      </p:grpSpPr>
      <p:pic>
        <p:nvPicPr>
          <p:cNvPr id="24" name="Google Shape;24;p3" descr="Droplets-HD-Content-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25" name="Google Shape;25;p3"/>
          <p:cNvSpPr txBox="1">
            <a:spLocks noGrp="1"/>
          </p:cNvSpPr>
          <p:nvPr>
            <p:ph type="dt" idx="10"/>
          </p:nvPr>
        </p:nvSpPr>
        <p:spPr>
          <a:xfrm>
            <a:off x="7678737" y="5883275"/>
            <a:ext cx="2743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3"/>
          <p:cNvSpPr txBox="1">
            <a:spLocks noGrp="1"/>
          </p:cNvSpPr>
          <p:nvPr>
            <p:ph type="ftr" idx="11"/>
          </p:nvPr>
        </p:nvSpPr>
        <p:spPr>
          <a:xfrm>
            <a:off x="913774" y="5883275"/>
            <a:ext cx="667288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3"/>
          <p:cNvSpPr txBox="1">
            <a:spLocks noGrp="1"/>
          </p:cNvSpPr>
          <p:nvPr>
            <p:ph type="sldNum" idx="12"/>
          </p:nvPr>
        </p:nvSpPr>
        <p:spPr>
          <a:xfrm>
            <a:off x="10514011" y="5883275"/>
            <a:ext cx="76421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8"/>
        <p:cNvGrpSpPr/>
        <p:nvPr/>
      </p:nvGrpSpPr>
      <p:grpSpPr>
        <a:xfrm>
          <a:off x="0" y="0"/>
          <a:ext cx="0" cy="0"/>
          <a:chOff x="0" y="0"/>
          <a:chExt cx="0" cy="0"/>
        </a:xfrm>
      </p:grpSpPr>
      <p:pic>
        <p:nvPicPr>
          <p:cNvPr id="29" name="Google Shape;29;p4" descr="Droplets-HD-Content-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30" name="Google Shape;30;p4"/>
          <p:cNvSpPr txBox="1">
            <a:spLocks noGrp="1"/>
          </p:cNvSpPr>
          <p:nvPr>
            <p:ph type="title"/>
          </p:nvPr>
        </p:nvSpPr>
        <p:spPr>
          <a:xfrm>
            <a:off x="913775" y="618517"/>
            <a:ext cx="10364451" cy="1596177"/>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4"/>
          <p:cNvSpPr txBox="1">
            <a:spLocks noGrp="1"/>
          </p:cNvSpPr>
          <p:nvPr>
            <p:ph type="body" idx="1"/>
          </p:nvPr>
        </p:nvSpPr>
        <p:spPr>
          <a:xfrm>
            <a:off x="913774" y="2367092"/>
            <a:ext cx="10363826" cy="3424107"/>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SzPts val="1800"/>
              <a:buChar char="•"/>
              <a:defRPr/>
            </a:lvl1pPr>
            <a:lvl2pPr marL="914400" lvl="1" indent="-342900" algn="l">
              <a:lnSpc>
                <a:spcPct val="120000"/>
              </a:lnSpc>
              <a:spcBef>
                <a:spcPts val="500"/>
              </a:spcBef>
              <a:spcAft>
                <a:spcPts val="0"/>
              </a:spcAft>
              <a:buSzPts val="1800"/>
              <a:buChar char="•"/>
              <a:defRPr/>
            </a:lvl2pPr>
            <a:lvl3pPr marL="1371600" lvl="2" indent="-342900" algn="l">
              <a:lnSpc>
                <a:spcPct val="120000"/>
              </a:lnSpc>
              <a:spcBef>
                <a:spcPts val="500"/>
              </a:spcBef>
              <a:spcAft>
                <a:spcPts val="0"/>
              </a:spcAft>
              <a:buSzPts val="1800"/>
              <a:buChar char="•"/>
              <a:defRPr/>
            </a:lvl3pPr>
            <a:lvl4pPr marL="1828800" lvl="3" indent="-342900" algn="l">
              <a:lnSpc>
                <a:spcPct val="120000"/>
              </a:lnSpc>
              <a:spcBef>
                <a:spcPts val="500"/>
              </a:spcBef>
              <a:spcAft>
                <a:spcPts val="0"/>
              </a:spcAft>
              <a:buSzPts val="1800"/>
              <a:buChar char="•"/>
              <a:defRPr/>
            </a:lvl4pPr>
            <a:lvl5pPr marL="2286000" lvl="4" indent="-342900" algn="l">
              <a:lnSpc>
                <a:spcPct val="120000"/>
              </a:lnSpc>
              <a:spcBef>
                <a:spcPts val="500"/>
              </a:spcBef>
              <a:spcAft>
                <a:spcPts val="0"/>
              </a:spcAft>
              <a:buSzPts val="1800"/>
              <a:buChar char="•"/>
              <a:defRPr/>
            </a:lvl5pPr>
            <a:lvl6pPr marL="2743200" lvl="5" indent="-342900" algn="l">
              <a:lnSpc>
                <a:spcPct val="120000"/>
              </a:lnSpc>
              <a:spcBef>
                <a:spcPts val="500"/>
              </a:spcBef>
              <a:spcAft>
                <a:spcPts val="0"/>
              </a:spcAft>
              <a:buSzPts val="1800"/>
              <a:buChar char="•"/>
              <a:defRPr/>
            </a:lvl6pPr>
            <a:lvl7pPr marL="3200400" lvl="6" indent="-342900" algn="l">
              <a:lnSpc>
                <a:spcPct val="120000"/>
              </a:lnSpc>
              <a:spcBef>
                <a:spcPts val="500"/>
              </a:spcBef>
              <a:spcAft>
                <a:spcPts val="0"/>
              </a:spcAft>
              <a:buSzPts val="1800"/>
              <a:buChar char="•"/>
              <a:defRPr/>
            </a:lvl7pPr>
            <a:lvl8pPr marL="3657600" lvl="7" indent="-342900" algn="l">
              <a:lnSpc>
                <a:spcPct val="120000"/>
              </a:lnSpc>
              <a:spcBef>
                <a:spcPts val="500"/>
              </a:spcBef>
              <a:spcAft>
                <a:spcPts val="0"/>
              </a:spcAft>
              <a:buSzPts val="1800"/>
              <a:buChar char="•"/>
              <a:defRPr/>
            </a:lvl8pPr>
            <a:lvl9pPr marL="4114800" lvl="8" indent="-342900" algn="l">
              <a:lnSpc>
                <a:spcPct val="120000"/>
              </a:lnSpc>
              <a:spcBef>
                <a:spcPts val="500"/>
              </a:spcBef>
              <a:spcAft>
                <a:spcPts val="0"/>
              </a:spcAft>
              <a:buSzPts val="1800"/>
              <a:buChar char="•"/>
              <a:defRPr/>
            </a:lvl9pPr>
          </a:lstStyle>
          <a:p>
            <a:endParaRPr/>
          </a:p>
        </p:txBody>
      </p:sp>
      <p:sp>
        <p:nvSpPr>
          <p:cNvPr id="32" name="Google Shape;32;p4"/>
          <p:cNvSpPr txBox="1">
            <a:spLocks noGrp="1"/>
          </p:cNvSpPr>
          <p:nvPr>
            <p:ph type="dt" idx="10"/>
          </p:nvPr>
        </p:nvSpPr>
        <p:spPr>
          <a:xfrm>
            <a:off x="7678737" y="5883275"/>
            <a:ext cx="2743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913774" y="5883275"/>
            <a:ext cx="667288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10514011" y="5883275"/>
            <a:ext cx="76421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pic>
        <p:nvPicPr>
          <p:cNvPr id="36" name="Google Shape;36;p5" descr="Droplets-HD-Content-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37" name="Google Shape;37;p5"/>
          <p:cNvSpPr txBox="1">
            <a:spLocks noGrp="1"/>
          </p:cNvSpPr>
          <p:nvPr>
            <p:ph type="title"/>
          </p:nvPr>
        </p:nvSpPr>
        <p:spPr>
          <a:xfrm>
            <a:off x="913774" y="828563"/>
            <a:ext cx="10351752" cy="2736819"/>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4000"/>
              <a:buFont typeface="Twentieth Century"/>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5"/>
          <p:cNvSpPr txBox="1">
            <a:spLocks noGrp="1"/>
          </p:cNvSpPr>
          <p:nvPr>
            <p:ph type="body" idx="1"/>
          </p:nvPr>
        </p:nvSpPr>
        <p:spPr>
          <a:xfrm>
            <a:off x="913774" y="3657457"/>
            <a:ext cx="10351752" cy="1368183"/>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SzPts val="2000"/>
              <a:buNone/>
              <a:defRPr sz="2000">
                <a:solidFill>
                  <a:srgbClr val="7F7F7F"/>
                </a:solidFill>
              </a:defRPr>
            </a:lvl1pPr>
            <a:lvl2pPr marL="914400" lvl="1" indent="-228600" algn="l">
              <a:lnSpc>
                <a:spcPct val="120000"/>
              </a:lnSpc>
              <a:spcBef>
                <a:spcPts val="500"/>
              </a:spcBef>
              <a:spcAft>
                <a:spcPts val="0"/>
              </a:spcAft>
              <a:buSzPts val="2000"/>
              <a:buNone/>
              <a:defRPr sz="2000">
                <a:solidFill>
                  <a:srgbClr val="888888"/>
                </a:solidFill>
              </a:defRPr>
            </a:lvl2pPr>
            <a:lvl3pPr marL="1371600" lvl="2" indent="-228600" algn="l">
              <a:lnSpc>
                <a:spcPct val="120000"/>
              </a:lnSpc>
              <a:spcBef>
                <a:spcPts val="500"/>
              </a:spcBef>
              <a:spcAft>
                <a:spcPts val="0"/>
              </a:spcAft>
              <a:buSzPts val="1800"/>
              <a:buNone/>
              <a:defRPr sz="1800">
                <a:solidFill>
                  <a:srgbClr val="888888"/>
                </a:solidFill>
              </a:defRPr>
            </a:lvl3pPr>
            <a:lvl4pPr marL="1828800" lvl="3" indent="-228600" algn="l">
              <a:lnSpc>
                <a:spcPct val="120000"/>
              </a:lnSpc>
              <a:spcBef>
                <a:spcPts val="500"/>
              </a:spcBef>
              <a:spcAft>
                <a:spcPts val="0"/>
              </a:spcAft>
              <a:buSzPts val="1600"/>
              <a:buNone/>
              <a:defRPr sz="1600">
                <a:solidFill>
                  <a:srgbClr val="888888"/>
                </a:solidFill>
              </a:defRPr>
            </a:lvl4pPr>
            <a:lvl5pPr marL="2286000" lvl="4" indent="-228600" algn="l">
              <a:lnSpc>
                <a:spcPct val="120000"/>
              </a:lnSpc>
              <a:spcBef>
                <a:spcPts val="500"/>
              </a:spcBef>
              <a:spcAft>
                <a:spcPts val="0"/>
              </a:spcAft>
              <a:buSzPts val="1600"/>
              <a:buNone/>
              <a:defRPr sz="1600">
                <a:solidFill>
                  <a:srgbClr val="888888"/>
                </a:solidFill>
              </a:defRPr>
            </a:lvl5pPr>
            <a:lvl6pPr marL="2743200" lvl="5" indent="-228600" algn="l">
              <a:lnSpc>
                <a:spcPct val="120000"/>
              </a:lnSpc>
              <a:spcBef>
                <a:spcPts val="500"/>
              </a:spcBef>
              <a:spcAft>
                <a:spcPts val="0"/>
              </a:spcAft>
              <a:buSzPts val="1600"/>
              <a:buNone/>
              <a:defRPr sz="1600">
                <a:solidFill>
                  <a:srgbClr val="888888"/>
                </a:solidFill>
              </a:defRPr>
            </a:lvl6pPr>
            <a:lvl7pPr marL="3200400" lvl="6" indent="-228600" algn="l">
              <a:lnSpc>
                <a:spcPct val="120000"/>
              </a:lnSpc>
              <a:spcBef>
                <a:spcPts val="500"/>
              </a:spcBef>
              <a:spcAft>
                <a:spcPts val="0"/>
              </a:spcAft>
              <a:buSzPts val="1600"/>
              <a:buNone/>
              <a:defRPr sz="1600">
                <a:solidFill>
                  <a:srgbClr val="888888"/>
                </a:solidFill>
              </a:defRPr>
            </a:lvl7pPr>
            <a:lvl8pPr marL="3657600" lvl="7" indent="-228600" algn="l">
              <a:lnSpc>
                <a:spcPct val="120000"/>
              </a:lnSpc>
              <a:spcBef>
                <a:spcPts val="500"/>
              </a:spcBef>
              <a:spcAft>
                <a:spcPts val="0"/>
              </a:spcAft>
              <a:buSzPts val="1600"/>
              <a:buNone/>
              <a:defRPr sz="1600">
                <a:solidFill>
                  <a:srgbClr val="888888"/>
                </a:solidFill>
              </a:defRPr>
            </a:lvl8pPr>
            <a:lvl9pPr marL="4114800" lvl="8" indent="-228600" algn="l">
              <a:lnSpc>
                <a:spcPct val="120000"/>
              </a:lnSpc>
              <a:spcBef>
                <a:spcPts val="500"/>
              </a:spcBef>
              <a:spcAft>
                <a:spcPts val="0"/>
              </a:spcAft>
              <a:buSzPts val="1600"/>
              <a:buNone/>
              <a:defRPr sz="1600">
                <a:solidFill>
                  <a:srgbClr val="888888"/>
                </a:solidFill>
              </a:defRPr>
            </a:lvl9pPr>
          </a:lstStyle>
          <a:p>
            <a:endParaRPr/>
          </a:p>
        </p:txBody>
      </p:sp>
      <p:sp>
        <p:nvSpPr>
          <p:cNvPr id="39" name="Google Shape;39;p5"/>
          <p:cNvSpPr txBox="1">
            <a:spLocks noGrp="1"/>
          </p:cNvSpPr>
          <p:nvPr>
            <p:ph type="dt" idx="10"/>
          </p:nvPr>
        </p:nvSpPr>
        <p:spPr>
          <a:xfrm>
            <a:off x="7678737" y="5883275"/>
            <a:ext cx="2743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0" name="Google Shape;40;p5"/>
          <p:cNvSpPr txBox="1">
            <a:spLocks noGrp="1"/>
          </p:cNvSpPr>
          <p:nvPr>
            <p:ph type="ftr" idx="11"/>
          </p:nvPr>
        </p:nvSpPr>
        <p:spPr>
          <a:xfrm>
            <a:off x="913774" y="5883275"/>
            <a:ext cx="667288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5"/>
          <p:cNvSpPr txBox="1">
            <a:spLocks noGrp="1"/>
          </p:cNvSpPr>
          <p:nvPr>
            <p:ph type="sldNum" idx="12"/>
          </p:nvPr>
        </p:nvSpPr>
        <p:spPr>
          <a:xfrm>
            <a:off x="10514011" y="5883275"/>
            <a:ext cx="76421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2"/>
        <p:cNvGrpSpPr/>
        <p:nvPr/>
      </p:nvGrpSpPr>
      <p:grpSpPr>
        <a:xfrm>
          <a:off x="0" y="0"/>
          <a:ext cx="0" cy="0"/>
          <a:chOff x="0" y="0"/>
          <a:chExt cx="0" cy="0"/>
        </a:xfrm>
      </p:grpSpPr>
      <p:pic>
        <p:nvPicPr>
          <p:cNvPr id="43" name="Google Shape;43;p6" descr="Droplets-HD-Content-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44" name="Google Shape;44;p6"/>
          <p:cNvSpPr txBox="1">
            <a:spLocks noGrp="1"/>
          </p:cNvSpPr>
          <p:nvPr>
            <p:ph type="title"/>
          </p:nvPr>
        </p:nvSpPr>
        <p:spPr>
          <a:xfrm>
            <a:off x="913775" y="618517"/>
            <a:ext cx="10364451" cy="1596177"/>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5" name="Google Shape;45;p6"/>
          <p:cNvSpPr txBox="1">
            <a:spLocks noGrp="1"/>
          </p:cNvSpPr>
          <p:nvPr>
            <p:ph type="body" idx="1"/>
          </p:nvPr>
        </p:nvSpPr>
        <p:spPr>
          <a:xfrm>
            <a:off x="913774" y="2367092"/>
            <a:ext cx="5106026" cy="3424107"/>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SzPts val="1800"/>
              <a:buChar char="•"/>
              <a:defRPr/>
            </a:lvl1pPr>
            <a:lvl2pPr marL="914400" lvl="1" indent="-342900" algn="l">
              <a:lnSpc>
                <a:spcPct val="120000"/>
              </a:lnSpc>
              <a:spcBef>
                <a:spcPts val="500"/>
              </a:spcBef>
              <a:spcAft>
                <a:spcPts val="0"/>
              </a:spcAft>
              <a:buSzPts val="1800"/>
              <a:buChar char="•"/>
              <a:defRPr/>
            </a:lvl2pPr>
            <a:lvl3pPr marL="1371600" lvl="2" indent="-342900" algn="l">
              <a:lnSpc>
                <a:spcPct val="120000"/>
              </a:lnSpc>
              <a:spcBef>
                <a:spcPts val="500"/>
              </a:spcBef>
              <a:spcAft>
                <a:spcPts val="0"/>
              </a:spcAft>
              <a:buSzPts val="1800"/>
              <a:buChar char="•"/>
              <a:defRPr/>
            </a:lvl3pPr>
            <a:lvl4pPr marL="1828800" lvl="3" indent="-342900" algn="l">
              <a:lnSpc>
                <a:spcPct val="120000"/>
              </a:lnSpc>
              <a:spcBef>
                <a:spcPts val="500"/>
              </a:spcBef>
              <a:spcAft>
                <a:spcPts val="0"/>
              </a:spcAft>
              <a:buSzPts val="1800"/>
              <a:buChar char="•"/>
              <a:defRPr/>
            </a:lvl4pPr>
            <a:lvl5pPr marL="2286000" lvl="4" indent="-342900" algn="l">
              <a:lnSpc>
                <a:spcPct val="120000"/>
              </a:lnSpc>
              <a:spcBef>
                <a:spcPts val="500"/>
              </a:spcBef>
              <a:spcAft>
                <a:spcPts val="0"/>
              </a:spcAft>
              <a:buSzPts val="1800"/>
              <a:buChar char="•"/>
              <a:defRPr/>
            </a:lvl5pPr>
            <a:lvl6pPr marL="2743200" lvl="5" indent="-342900" algn="l">
              <a:lnSpc>
                <a:spcPct val="120000"/>
              </a:lnSpc>
              <a:spcBef>
                <a:spcPts val="500"/>
              </a:spcBef>
              <a:spcAft>
                <a:spcPts val="0"/>
              </a:spcAft>
              <a:buSzPts val="1800"/>
              <a:buChar char="•"/>
              <a:defRPr/>
            </a:lvl6pPr>
            <a:lvl7pPr marL="3200400" lvl="6" indent="-342900" algn="l">
              <a:lnSpc>
                <a:spcPct val="120000"/>
              </a:lnSpc>
              <a:spcBef>
                <a:spcPts val="500"/>
              </a:spcBef>
              <a:spcAft>
                <a:spcPts val="0"/>
              </a:spcAft>
              <a:buSzPts val="1800"/>
              <a:buChar char="•"/>
              <a:defRPr/>
            </a:lvl7pPr>
            <a:lvl8pPr marL="3657600" lvl="7" indent="-342900" algn="l">
              <a:lnSpc>
                <a:spcPct val="120000"/>
              </a:lnSpc>
              <a:spcBef>
                <a:spcPts val="500"/>
              </a:spcBef>
              <a:spcAft>
                <a:spcPts val="0"/>
              </a:spcAft>
              <a:buSzPts val="1800"/>
              <a:buChar char="•"/>
              <a:defRPr/>
            </a:lvl8pPr>
            <a:lvl9pPr marL="4114800" lvl="8" indent="-342900" algn="l">
              <a:lnSpc>
                <a:spcPct val="120000"/>
              </a:lnSpc>
              <a:spcBef>
                <a:spcPts val="500"/>
              </a:spcBef>
              <a:spcAft>
                <a:spcPts val="0"/>
              </a:spcAft>
              <a:buSzPts val="1800"/>
              <a:buChar char="•"/>
              <a:defRPr/>
            </a:lvl9pPr>
          </a:lstStyle>
          <a:p>
            <a:endParaRPr/>
          </a:p>
        </p:txBody>
      </p:sp>
      <p:sp>
        <p:nvSpPr>
          <p:cNvPr id="46" name="Google Shape;46;p6"/>
          <p:cNvSpPr txBox="1">
            <a:spLocks noGrp="1"/>
          </p:cNvSpPr>
          <p:nvPr>
            <p:ph type="body" idx="2"/>
          </p:nvPr>
        </p:nvSpPr>
        <p:spPr>
          <a:xfrm>
            <a:off x="6172200" y="2367092"/>
            <a:ext cx="5105400" cy="3424107"/>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SzPts val="1800"/>
              <a:buChar char="•"/>
              <a:defRPr/>
            </a:lvl1pPr>
            <a:lvl2pPr marL="914400" lvl="1" indent="-342900" algn="l">
              <a:lnSpc>
                <a:spcPct val="120000"/>
              </a:lnSpc>
              <a:spcBef>
                <a:spcPts val="500"/>
              </a:spcBef>
              <a:spcAft>
                <a:spcPts val="0"/>
              </a:spcAft>
              <a:buSzPts val="1800"/>
              <a:buChar char="•"/>
              <a:defRPr/>
            </a:lvl2pPr>
            <a:lvl3pPr marL="1371600" lvl="2" indent="-342900" algn="l">
              <a:lnSpc>
                <a:spcPct val="120000"/>
              </a:lnSpc>
              <a:spcBef>
                <a:spcPts val="500"/>
              </a:spcBef>
              <a:spcAft>
                <a:spcPts val="0"/>
              </a:spcAft>
              <a:buSzPts val="1800"/>
              <a:buChar char="•"/>
              <a:defRPr/>
            </a:lvl3pPr>
            <a:lvl4pPr marL="1828800" lvl="3" indent="-342900" algn="l">
              <a:lnSpc>
                <a:spcPct val="120000"/>
              </a:lnSpc>
              <a:spcBef>
                <a:spcPts val="500"/>
              </a:spcBef>
              <a:spcAft>
                <a:spcPts val="0"/>
              </a:spcAft>
              <a:buSzPts val="1800"/>
              <a:buChar char="•"/>
              <a:defRPr/>
            </a:lvl4pPr>
            <a:lvl5pPr marL="2286000" lvl="4" indent="-342900" algn="l">
              <a:lnSpc>
                <a:spcPct val="120000"/>
              </a:lnSpc>
              <a:spcBef>
                <a:spcPts val="500"/>
              </a:spcBef>
              <a:spcAft>
                <a:spcPts val="0"/>
              </a:spcAft>
              <a:buSzPts val="1800"/>
              <a:buChar char="•"/>
              <a:defRPr/>
            </a:lvl5pPr>
            <a:lvl6pPr marL="2743200" lvl="5" indent="-342900" algn="l">
              <a:lnSpc>
                <a:spcPct val="120000"/>
              </a:lnSpc>
              <a:spcBef>
                <a:spcPts val="500"/>
              </a:spcBef>
              <a:spcAft>
                <a:spcPts val="0"/>
              </a:spcAft>
              <a:buSzPts val="1800"/>
              <a:buChar char="•"/>
              <a:defRPr/>
            </a:lvl6pPr>
            <a:lvl7pPr marL="3200400" lvl="6" indent="-342900" algn="l">
              <a:lnSpc>
                <a:spcPct val="120000"/>
              </a:lnSpc>
              <a:spcBef>
                <a:spcPts val="500"/>
              </a:spcBef>
              <a:spcAft>
                <a:spcPts val="0"/>
              </a:spcAft>
              <a:buSzPts val="1800"/>
              <a:buChar char="•"/>
              <a:defRPr/>
            </a:lvl7pPr>
            <a:lvl8pPr marL="3657600" lvl="7" indent="-342900" algn="l">
              <a:lnSpc>
                <a:spcPct val="120000"/>
              </a:lnSpc>
              <a:spcBef>
                <a:spcPts val="500"/>
              </a:spcBef>
              <a:spcAft>
                <a:spcPts val="0"/>
              </a:spcAft>
              <a:buSzPts val="1800"/>
              <a:buChar char="•"/>
              <a:defRPr/>
            </a:lvl8pPr>
            <a:lvl9pPr marL="4114800" lvl="8" indent="-342900" algn="l">
              <a:lnSpc>
                <a:spcPct val="120000"/>
              </a:lnSpc>
              <a:spcBef>
                <a:spcPts val="500"/>
              </a:spcBef>
              <a:spcAft>
                <a:spcPts val="0"/>
              </a:spcAft>
              <a:buSzPts val="1800"/>
              <a:buChar char="•"/>
              <a:defRPr/>
            </a:lvl9pPr>
          </a:lstStyle>
          <a:p>
            <a:endParaRPr/>
          </a:p>
        </p:txBody>
      </p:sp>
      <p:sp>
        <p:nvSpPr>
          <p:cNvPr id="47" name="Google Shape;47;p6"/>
          <p:cNvSpPr txBox="1">
            <a:spLocks noGrp="1"/>
          </p:cNvSpPr>
          <p:nvPr>
            <p:ph type="dt" idx="10"/>
          </p:nvPr>
        </p:nvSpPr>
        <p:spPr>
          <a:xfrm>
            <a:off x="7678737" y="5883275"/>
            <a:ext cx="2743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 name="Google Shape;48;p6"/>
          <p:cNvSpPr txBox="1">
            <a:spLocks noGrp="1"/>
          </p:cNvSpPr>
          <p:nvPr>
            <p:ph type="ftr" idx="11"/>
          </p:nvPr>
        </p:nvSpPr>
        <p:spPr>
          <a:xfrm>
            <a:off x="913774" y="5883275"/>
            <a:ext cx="667288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9" name="Google Shape;49;p6"/>
          <p:cNvSpPr txBox="1">
            <a:spLocks noGrp="1"/>
          </p:cNvSpPr>
          <p:nvPr>
            <p:ph type="sldNum" idx="12"/>
          </p:nvPr>
        </p:nvSpPr>
        <p:spPr>
          <a:xfrm>
            <a:off x="10514011" y="5883275"/>
            <a:ext cx="76421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50"/>
        <p:cNvGrpSpPr/>
        <p:nvPr/>
      </p:nvGrpSpPr>
      <p:grpSpPr>
        <a:xfrm>
          <a:off x="0" y="0"/>
          <a:ext cx="0" cy="0"/>
          <a:chOff x="0" y="0"/>
          <a:chExt cx="0" cy="0"/>
        </a:xfrm>
      </p:grpSpPr>
      <p:pic>
        <p:nvPicPr>
          <p:cNvPr id="51" name="Google Shape;51;p7" descr="Droplets-HD-Content-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52" name="Google Shape;52;p7"/>
          <p:cNvSpPr txBox="1">
            <a:spLocks noGrp="1"/>
          </p:cNvSpPr>
          <p:nvPr>
            <p:ph type="title"/>
          </p:nvPr>
        </p:nvSpPr>
        <p:spPr>
          <a:xfrm>
            <a:off x="913775" y="618517"/>
            <a:ext cx="10364451" cy="1596177"/>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7"/>
          <p:cNvSpPr txBox="1">
            <a:spLocks noGrp="1"/>
          </p:cNvSpPr>
          <p:nvPr>
            <p:ph type="body" idx="1"/>
          </p:nvPr>
        </p:nvSpPr>
        <p:spPr>
          <a:xfrm>
            <a:off x="1146328" y="2371018"/>
            <a:ext cx="4873474" cy="679994"/>
          </a:xfrm>
          <a:prstGeom prst="rect">
            <a:avLst/>
          </a:prstGeom>
          <a:noFill/>
          <a:ln>
            <a:noFill/>
          </a:ln>
        </p:spPr>
        <p:txBody>
          <a:bodyPr spcFirstLastPara="1" wrap="square" lIns="91425" tIns="45700" rIns="91425" bIns="45700" anchor="b" anchorCtr="0">
            <a:noAutofit/>
          </a:bodyPr>
          <a:lstStyle>
            <a:lvl1pPr marL="457200" lvl="0" indent="-228600" algn="l">
              <a:lnSpc>
                <a:spcPct val="85000"/>
              </a:lnSpc>
              <a:spcBef>
                <a:spcPts val="1000"/>
              </a:spcBef>
              <a:spcAft>
                <a:spcPts val="0"/>
              </a:spcAft>
              <a:buSzPts val="2600"/>
              <a:buNone/>
              <a:defRPr sz="2600" b="0">
                <a:solidFill>
                  <a:schemeClr val="dk1"/>
                </a:solidFill>
              </a:defRPr>
            </a:lvl1pPr>
            <a:lvl2pPr marL="914400" lvl="1" indent="-228600" algn="l">
              <a:lnSpc>
                <a:spcPct val="120000"/>
              </a:lnSpc>
              <a:spcBef>
                <a:spcPts val="500"/>
              </a:spcBef>
              <a:spcAft>
                <a:spcPts val="0"/>
              </a:spcAft>
              <a:buSzPts val="2000"/>
              <a:buNone/>
              <a:defRPr sz="2000" b="1"/>
            </a:lvl2pPr>
            <a:lvl3pPr marL="1371600" lvl="2" indent="-228600" algn="l">
              <a:lnSpc>
                <a:spcPct val="120000"/>
              </a:lnSpc>
              <a:spcBef>
                <a:spcPts val="500"/>
              </a:spcBef>
              <a:spcAft>
                <a:spcPts val="0"/>
              </a:spcAft>
              <a:buSzPts val="1800"/>
              <a:buNone/>
              <a:defRPr sz="1800" b="1"/>
            </a:lvl3pPr>
            <a:lvl4pPr marL="1828800" lvl="3" indent="-228600" algn="l">
              <a:lnSpc>
                <a:spcPct val="120000"/>
              </a:lnSpc>
              <a:spcBef>
                <a:spcPts val="500"/>
              </a:spcBef>
              <a:spcAft>
                <a:spcPts val="0"/>
              </a:spcAft>
              <a:buSzPts val="1600"/>
              <a:buNone/>
              <a:defRPr sz="1600" b="1"/>
            </a:lvl4pPr>
            <a:lvl5pPr marL="2286000" lvl="4" indent="-228600" algn="l">
              <a:lnSpc>
                <a:spcPct val="120000"/>
              </a:lnSpc>
              <a:spcBef>
                <a:spcPts val="500"/>
              </a:spcBef>
              <a:spcAft>
                <a:spcPts val="0"/>
              </a:spcAft>
              <a:buSzPts val="1600"/>
              <a:buNone/>
              <a:defRPr sz="1600" b="1"/>
            </a:lvl5pPr>
            <a:lvl6pPr marL="2743200" lvl="5" indent="-228600" algn="l">
              <a:lnSpc>
                <a:spcPct val="120000"/>
              </a:lnSpc>
              <a:spcBef>
                <a:spcPts val="500"/>
              </a:spcBef>
              <a:spcAft>
                <a:spcPts val="0"/>
              </a:spcAft>
              <a:buSzPts val="1600"/>
              <a:buNone/>
              <a:defRPr sz="1600" b="1"/>
            </a:lvl6pPr>
            <a:lvl7pPr marL="3200400" lvl="6" indent="-228600" algn="l">
              <a:lnSpc>
                <a:spcPct val="120000"/>
              </a:lnSpc>
              <a:spcBef>
                <a:spcPts val="500"/>
              </a:spcBef>
              <a:spcAft>
                <a:spcPts val="0"/>
              </a:spcAft>
              <a:buSzPts val="1600"/>
              <a:buNone/>
              <a:defRPr sz="1600" b="1"/>
            </a:lvl7pPr>
            <a:lvl8pPr marL="3657600" lvl="7" indent="-228600" algn="l">
              <a:lnSpc>
                <a:spcPct val="120000"/>
              </a:lnSpc>
              <a:spcBef>
                <a:spcPts val="500"/>
              </a:spcBef>
              <a:spcAft>
                <a:spcPts val="0"/>
              </a:spcAft>
              <a:buSzPts val="1600"/>
              <a:buNone/>
              <a:defRPr sz="1600" b="1"/>
            </a:lvl8pPr>
            <a:lvl9pPr marL="4114800" lvl="8" indent="-228600" algn="l">
              <a:lnSpc>
                <a:spcPct val="120000"/>
              </a:lnSpc>
              <a:spcBef>
                <a:spcPts val="500"/>
              </a:spcBef>
              <a:spcAft>
                <a:spcPts val="0"/>
              </a:spcAft>
              <a:buSzPts val="1600"/>
              <a:buNone/>
              <a:defRPr sz="1600" b="1"/>
            </a:lvl9pPr>
          </a:lstStyle>
          <a:p>
            <a:endParaRPr/>
          </a:p>
        </p:txBody>
      </p:sp>
      <p:sp>
        <p:nvSpPr>
          <p:cNvPr id="54" name="Google Shape;54;p7"/>
          <p:cNvSpPr txBox="1">
            <a:spLocks noGrp="1"/>
          </p:cNvSpPr>
          <p:nvPr>
            <p:ph type="body" idx="2"/>
          </p:nvPr>
        </p:nvSpPr>
        <p:spPr>
          <a:xfrm>
            <a:off x="913774" y="3051012"/>
            <a:ext cx="5106027" cy="2740187"/>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SzPts val="1800"/>
              <a:buChar char="•"/>
              <a:defRPr/>
            </a:lvl1pPr>
            <a:lvl2pPr marL="914400" lvl="1" indent="-342900" algn="l">
              <a:lnSpc>
                <a:spcPct val="120000"/>
              </a:lnSpc>
              <a:spcBef>
                <a:spcPts val="500"/>
              </a:spcBef>
              <a:spcAft>
                <a:spcPts val="0"/>
              </a:spcAft>
              <a:buSzPts val="1800"/>
              <a:buChar char="•"/>
              <a:defRPr/>
            </a:lvl2pPr>
            <a:lvl3pPr marL="1371600" lvl="2" indent="-342900" algn="l">
              <a:lnSpc>
                <a:spcPct val="120000"/>
              </a:lnSpc>
              <a:spcBef>
                <a:spcPts val="500"/>
              </a:spcBef>
              <a:spcAft>
                <a:spcPts val="0"/>
              </a:spcAft>
              <a:buSzPts val="1800"/>
              <a:buChar char="•"/>
              <a:defRPr/>
            </a:lvl3pPr>
            <a:lvl4pPr marL="1828800" lvl="3" indent="-342900" algn="l">
              <a:lnSpc>
                <a:spcPct val="120000"/>
              </a:lnSpc>
              <a:spcBef>
                <a:spcPts val="500"/>
              </a:spcBef>
              <a:spcAft>
                <a:spcPts val="0"/>
              </a:spcAft>
              <a:buSzPts val="1800"/>
              <a:buChar char="•"/>
              <a:defRPr/>
            </a:lvl4pPr>
            <a:lvl5pPr marL="2286000" lvl="4" indent="-342900" algn="l">
              <a:lnSpc>
                <a:spcPct val="120000"/>
              </a:lnSpc>
              <a:spcBef>
                <a:spcPts val="500"/>
              </a:spcBef>
              <a:spcAft>
                <a:spcPts val="0"/>
              </a:spcAft>
              <a:buSzPts val="1800"/>
              <a:buChar char="•"/>
              <a:defRPr/>
            </a:lvl5pPr>
            <a:lvl6pPr marL="2743200" lvl="5" indent="-342900" algn="l">
              <a:lnSpc>
                <a:spcPct val="120000"/>
              </a:lnSpc>
              <a:spcBef>
                <a:spcPts val="500"/>
              </a:spcBef>
              <a:spcAft>
                <a:spcPts val="0"/>
              </a:spcAft>
              <a:buSzPts val="1800"/>
              <a:buChar char="•"/>
              <a:defRPr/>
            </a:lvl6pPr>
            <a:lvl7pPr marL="3200400" lvl="6" indent="-342900" algn="l">
              <a:lnSpc>
                <a:spcPct val="120000"/>
              </a:lnSpc>
              <a:spcBef>
                <a:spcPts val="500"/>
              </a:spcBef>
              <a:spcAft>
                <a:spcPts val="0"/>
              </a:spcAft>
              <a:buSzPts val="1800"/>
              <a:buChar char="•"/>
              <a:defRPr/>
            </a:lvl7pPr>
            <a:lvl8pPr marL="3657600" lvl="7" indent="-342900" algn="l">
              <a:lnSpc>
                <a:spcPct val="120000"/>
              </a:lnSpc>
              <a:spcBef>
                <a:spcPts val="500"/>
              </a:spcBef>
              <a:spcAft>
                <a:spcPts val="0"/>
              </a:spcAft>
              <a:buSzPts val="1800"/>
              <a:buChar char="•"/>
              <a:defRPr/>
            </a:lvl8pPr>
            <a:lvl9pPr marL="4114800" lvl="8" indent="-342900" algn="l">
              <a:lnSpc>
                <a:spcPct val="120000"/>
              </a:lnSpc>
              <a:spcBef>
                <a:spcPts val="500"/>
              </a:spcBef>
              <a:spcAft>
                <a:spcPts val="0"/>
              </a:spcAft>
              <a:buSzPts val="1800"/>
              <a:buChar char="•"/>
              <a:defRPr/>
            </a:lvl9pPr>
          </a:lstStyle>
          <a:p>
            <a:endParaRPr/>
          </a:p>
        </p:txBody>
      </p:sp>
      <p:sp>
        <p:nvSpPr>
          <p:cNvPr id="55" name="Google Shape;55;p7"/>
          <p:cNvSpPr txBox="1">
            <a:spLocks noGrp="1"/>
          </p:cNvSpPr>
          <p:nvPr>
            <p:ph type="body" idx="3"/>
          </p:nvPr>
        </p:nvSpPr>
        <p:spPr>
          <a:xfrm>
            <a:off x="6396423" y="2371018"/>
            <a:ext cx="4881804" cy="679994"/>
          </a:xfrm>
          <a:prstGeom prst="rect">
            <a:avLst/>
          </a:prstGeom>
          <a:noFill/>
          <a:ln>
            <a:noFill/>
          </a:ln>
        </p:spPr>
        <p:txBody>
          <a:bodyPr spcFirstLastPara="1" wrap="square" lIns="91425" tIns="45700" rIns="91425" bIns="45700" anchor="b" anchorCtr="0">
            <a:noAutofit/>
          </a:bodyPr>
          <a:lstStyle>
            <a:lvl1pPr marL="457200" lvl="0" indent="-228600" algn="l">
              <a:lnSpc>
                <a:spcPct val="85000"/>
              </a:lnSpc>
              <a:spcBef>
                <a:spcPts val="1000"/>
              </a:spcBef>
              <a:spcAft>
                <a:spcPts val="0"/>
              </a:spcAft>
              <a:buSzPts val="2600"/>
              <a:buNone/>
              <a:defRPr sz="2600" b="0">
                <a:solidFill>
                  <a:schemeClr val="dk1"/>
                </a:solidFill>
              </a:defRPr>
            </a:lvl1pPr>
            <a:lvl2pPr marL="914400" lvl="1" indent="-228600" algn="l">
              <a:lnSpc>
                <a:spcPct val="120000"/>
              </a:lnSpc>
              <a:spcBef>
                <a:spcPts val="500"/>
              </a:spcBef>
              <a:spcAft>
                <a:spcPts val="0"/>
              </a:spcAft>
              <a:buSzPts val="2000"/>
              <a:buNone/>
              <a:defRPr sz="2000" b="1"/>
            </a:lvl2pPr>
            <a:lvl3pPr marL="1371600" lvl="2" indent="-228600" algn="l">
              <a:lnSpc>
                <a:spcPct val="120000"/>
              </a:lnSpc>
              <a:spcBef>
                <a:spcPts val="500"/>
              </a:spcBef>
              <a:spcAft>
                <a:spcPts val="0"/>
              </a:spcAft>
              <a:buSzPts val="1800"/>
              <a:buNone/>
              <a:defRPr sz="1800" b="1"/>
            </a:lvl3pPr>
            <a:lvl4pPr marL="1828800" lvl="3" indent="-228600" algn="l">
              <a:lnSpc>
                <a:spcPct val="120000"/>
              </a:lnSpc>
              <a:spcBef>
                <a:spcPts val="500"/>
              </a:spcBef>
              <a:spcAft>
                <a:spcPts val="0"/>
              </a:spcAft>
              <a:buSzPts val="1600"/>
              <a:buNone/>
              <a:defRPr sz="1600" b="1"/>
            </a:lvl4pPr>
            <a:lvl5pPr marL="2286000" lvl="4" indent="-228600" algn="l">
              <a:lnSpc>
                <a:spcPct val="120000"/>
              </a:lnSpc>
              <a:spcBef>
                <a:spcPts val="500"/>
              </a:spcBef>
              <a:spcAft>
                <a:spcPts val="0"/>
              </a:spcAft>
              <a:buSzPts val="1600"/>
              <a:buNone/>
              <a:defRPr sz="1600" b="1"/>
            </a:lvl5pPr>
            <a:lvl6pPr marL="2743200" lvl="5" indent="-228600" algn="l">
              <a:lnSpc>
                <a:spcPct val="120000"/>
              </a:lnSpc>
              <a:spcBef>
                <a:spcPts val="500"/>
              </a:spcBef>
              <a:spcAft>
                <a:spcPts val="0"/>
              </a:spcAft>
              <a:buSzPts val="1600"/>
              <a:buNone/>
              <a:defRPr sz="1600" b="1"/>
            </a:lvl6pPr>
            <a:lvl7pPr marL="3200400" lvl="6" indent="-228600" algn="l">
              <a:lnSpc>
                <a:spcPct val="120000"/>
              </a:lnSpc>
              <a:spcBef>
                <a:spcPts val="500"/>
              </a:spcBef>
              <a:spcAft>
                <a:spcPts val="0"/>
              </a:spcAft>
              <a:buSzPts val="1600"/>
              <a:buNone/>
              <a:defRPr sz="1600" b="1"/>
            </a:lvl7pPr>
            <a:lvl8pPr marL="3657600" lvl="7" indent="-228600" algn="l">
              <a:lnSpc>
                <a:spcPct val="120000"/>
              </a:lnSpc>
              <a:spcBef>
                <a:spcPts val="500"/>
              </a:spcBef>
              <a:spcAft>
                <a:spcPts val="0"/>
              </a:spcAft>
              <a:buSzPts val="1600"/>
              <a:buNone/>
              <a:defRPr sz="1600" b="1"/>
            </a:lvl8pPr>
            <a:lvl9pPr marL="4114800" lvl="8" indent="-228600" algn="l">
              <a:lnSpc>
                <a:spcPct val="120000"/>
              </a:lnSpc>
              <a:spcBef>
                <a:spcPts val="500"/>
              </a:spcBef>
              <a:spcAft>
                <a:spcPts val="0"/>
              </a:spcAft>
              <a:buSzPts val="1600"/>
              <a:buNone/>
              <a:defRPr sz="1600" b="1"/>
            </a:lvl9pPr>
          </a:lstStyle>
          <a:p>
            <a:endParaRPr/>
          </a:p>
        </p:txBody>
      </p:sp>
      <p:sp>
        <p:nvSpPr>
          <p:cNvPr id="56" name="Google Shape;56;p7"/>
          <p:cNvSpPr txBox="1">
            <a:spLocks noGrp="1"/>
          </p:cNvSpPr>
          <p:nvPr>
            <p:ph type="body" idx="4"/>
          </p:nvPr>
        </p:nvSpPr>
        <p:spPr>
          <a:xfrm>
            <a:off x="6172200" y="3051012"/>
            <a:ext cx="5105401" cy="2740187"/>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SzPts val="1800"/>
              <a:buChar char="•"/>
              <a:defRPr/>
            </a:lvl1pPr>
            <a:lvl2pPr marL="914400" lvl="1" indent="-342900" algn="l">
              <a:lnSpc>
                <a:spcPct val="120000"/>
              </a:lnSpc>
              <a:spcBef>
                <a:spcPts val="500"/>
              </a:spcBef>
              <a:spcAft>
                <a:spcPts val="0"/>
              </a:spcAft>
              <a:buSzPts val="1800"/>
              <a:buChar char="•"/>
              <a:defRPr/>
            </a:lvl2pPr>
            <a:lvl3pPr marL="1371600" lvl="2" indent="-342900" algn="l">
              <a:lnSpc>
                <a:spcPct val="120000"/>
              </a:lnSpc>
              <a:spcBef>
                <a:spcPts val="500"/>
              </a:spcBef>
              <a:spcAft>
                <a:spcPts val="0"/>
              </a:spcAft>
              <a:buSzPts val="1800"/>
              <a:buChar char="•"/>
              <a:defRPr/>
            </a:lvl3pPr>
            <a:lvl4pPr marL="1828800" lvl="3" indent="-342900" algn="l">
              <a:lnSpc>
                <a:spcPct val="120000"/>
              </a:lnSpc>
              <a:spcBef>
                <a:spcPts val="500"/>
              </a:spcBef>
              <a:spcAft>
                <a:spcPts val="0"/>
              </a:spcAft>
              <a:buSzPts val="1800"/>
              <a:buChar char="•"/>
              <a:defRPr/>
            </a:lvl4pPr>
            <a:lvl5pPr marL="2286000" lvl="4" indent="-342900" algn="l">
              <a:lnSpc>
                <a:spcPct val="120000"/>
              </a:lnSpc>
              <a:spcBef>
                <a:spcPts val="500"/>
              </a:spcBef>
              <a:spcAft>
                <a:spcPts val="0"/>
              </a:spcAft>
              <a:buSzPts val="1800"/>
              <a:buChar char="•"/>
              <a:defRPr/>
            </a:lvl5pPr>
            <a:lvl6pPr marL="2743200" lvl="5" indent="-342900" algn="l">
              <a:lnSpc>
                <a:spcPct val="120000"/>
              </a:lnSpc>
              <a:spcBef>
                <a:spcPts val="500"/>
              </a:spcBef>
              <a:spcAft>
                <a:spcPts val="0"/>
              </a:spcAft>
              <a:buSzPts val="1800"/>
              <a:buChar char="•"/>
              <a:defRPr/>
            </a:lvl6pPr>
            <a:lvl7pPr marL="3200400" lvl="6" indent="-342900" algn="l">
              <a:lnSpc>
                <a:spcPct val="120000"/>
              </a:lnSpc>
              <a:spcBef>
                <a:spcPts val="500"/>
              </a:spcBef>
              <a:spcAft>
                <a:spcPts val="0"/>
              </a:spcAft>
              <a:buSzPts val="1800"/>
              <a:buChar char="•"/>
              <a:defRPr/>
            </a:lvl7pPr>
            <a:lvl8pPr marL="3657600" lvl="7" indent="-342900" algn="l">
              <a:lnSpc>
                <a:spcPct val="120000"/>
              </a:lnSpc>
              <a:spcBef>
                <a:spcPts val="500"/>
              </a:spcBef>
              <a:spcAft>
                <a:spcPts val="0"/>
              </a:spcAft>
              <a:buSzPts val="1800"/>
              <a:buChar char="•"/>
              <a:defRPr/>
            </a:lvl8pPr>
            <a:lvl9pPr marL="4114800" lvl="8" indent="-342900" algn="l">
              <a:lnSpc>
                <a:spcPct val="120000"/>
              </a:lnSpc>
              <a:spcBef>
                <a:spcPts val="500"/>
              </a:spcBef>
              <a:spcAft>
                <a:spcPts val="0"/>
              </a:spcAft>
              <a:buSzPts val="1800"/>
              <a:buChar char="•"/>
              <a:defRPr/>
            </a:lvl9pPr>
          </a:lstStyle>
          <a:p>
            <a:endParaRPr/>
          </a:p>
        </p:txBody>
      </p:sp>
      <p:sp>
        <p:nvSpPr>
          <p:cNvPr id="57" name="Google Shape;57;p7"/>
          <p:cNvSpPr txBox="1">
            <a:spLocks noGrp="1"/>
          </p:cNvSpPr>
          <p:nvPr>
            <p:ph type="dt" idx="10"/>
          </p:nvPr>
        </p:nvSpPr>
        <p:spPr>
          <a:xfrm>
            <a:off x="7678737" y="5883275"/>
            <a:ext cx="2743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8" name="Google Shape;58;p7"/>
          <p:cNvSpPr txBox="1">
            <a:spLocks noGrp="1"/>
          </p:cNvSpPr>
          <p:nvPr>
            <p:ph type="ftr" idx="11"/>
          </p:nvPr>
        </p:nvSpPr>
        <p:spPr>
          <a:xfrm>
            <a:off x="913774" y="5883275"/>
            <a:ext cx="667288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7"/>
          <p:cNvSpPr txBox="1">
            <a:spLocks noGrp="1"/>
          </p:cNvSpPr>
          <p:nvPr>
            <p:ph type="sldNum" idx="12"/>
          </p:nvPr>
        </p:nvSpPr>
        <p:spPr>
          <a:xfrm>
            <a:off x="10514011" y="5883275"/>
            <a:ext cx="76421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0"/>
        <p:cNvGrpSpPr/>
        <p:nvPr/>
      </p:nvGrpSpPr>
      <p:grpSpPr>
        <a:xfrm>
          <a:off x="0" y="0"/>
          <a:ext cx="0" cy="0"/>
          <a:chOff x="0" y="0"/>
          <a:chExt cx="0" cy="0"/>
        </a:xfrm>
      </p:grpSpPr>
      <p:pic>
        <p:nvPicPr>
          <p:cNvPr id="61" name="Google Shape;61;p8" descr="Droplets-HD-Content-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62" name="Google Shape;62;p8"/>
          <p:cNvSpPr txBox="1">
            <a:spLocks noGrp="1"/>
          </p:cNvSpPr>
          <p:nvPr>
            <p:ph type="title"/>
          </p:nvPr>
        </p:nvSpPr>
        <p:spPr>
          <a:xfrm>
            <a:off x="913775" y="618517"/>
            <a:ext cx="10364451" cy="1596177"/>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8"/>
          <p:cNvSpPr txBox="1">
            <a:spLocks noGrp="1"/>
          </p:cNvSpPr>
          <p:nvPr>
            <p:ph type="dt" idx="10"/>
          </p:nvPr>
        </p:nvSpPr>
        <p:spPr>
          <a:xfrm>
            <a:off x="7678737" y="5883275"/>
            <a:ext cx="2743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8"/>
          <p:cNvSpPr txBox="1">
            <a:spLocks noGrp="1"/>
          </p:cNvSpPr>
          <p:nvPr>
            <p:ph type="ftr" idx="11"/>
          </p:nvPr>
        </p:nvSpPr>
        <p:spPr>
          <a:xfrm>
            <a:off x="913774" y="5883275"/>
            <a:ext cx="667288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5" name="Google Shape;65;p8"/>
          <p:cNvSpPr txBox="1">
            <a:spLocks noGrp="1"/>
          </p:cNvSpPr>
          <p:nvPr>
            <p:ph type="sldNum" idx="12"/>
          </p:nvPr>
        </p:nvSpPr>
        <p:spPr>
          <a:xfrm>
            <a:off x="10514011" y="5883275"/>
            <a:ext cx="76421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6"/>
        <p:cNvGrpSpPr/>
        <p:nvPr/>
      </p:nvGrpSpPr>
      <p:grpSpPr>
        <a:xfrm>
          <a:off x="0" y="0"/>
          <a:ext cx="0" cy="0"/>
          <a:chOff x="0" y="0"/>
          <a:chExt cx="0" cy="0"/>
        </a:xfrm>
      </p:grpSpPr>
      <p:pic>
        <p:nvPicPr>
          <p:cNvPr id="67" name="Google Shape;67;p9" descr="Droplets-HD-Content-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68" name="Google Shape;68;p9"/>
          <p:cNvSpPr txBox="1">
            <a:spLocks noGrp="1"/>
          </p:cNvSpPr>
          <p:nvPr>
            <p:ph type="title"/>
          </p:nvPr>
        </p:nvSpPr>
        <p:spPr>
          <a:xfrm>
            <a:off x="913775" y="609600"/>
            <a:ext cx="3935688" cy="2023252"/>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3200"/>
              <a:buFont typeface="Twentieth Century"/>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9"/>
          <p:cNvSpPr txBox="1">
            <a:spLocks noGrp="1"/>
          </p:cNvSpPr>
          <p:nvPr>
            <p:ph type="body" idx="1"/>
          </p:nvPr>
        </p:nvSpPr>
        <p:spPr>
          <a:xfrm>
            <a:off x="5078062" y="609600"/>
            <a:ext cx="6200163" cy="5181599"/>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SzPts val="1800"/>
              <a:buChar char="•"/>
              <a:defRPr/>
            </a:lvl1pPr>
            <a:lvl2pPr marL="914400" lvl="1" indent="-342900" algn="l">
              <a:lnSpc>
                <a:spcPct val="120000"/>
              </a:lnSpc>
              <a:spcBef>
                <a:spcPts val="500"/>
              </a:spcBef>
              <a:spcAft>
                <a:spcPts val="0"/>
              </a:spcAft>
              <a:buSzPts val="1800"/>
              <a:buChar char="•"/>
              <a:defRPr/>
            </a:lvl2pPr>
            <a:lvl3pPr marL="1371600" lvl="2" indent="-342900" algn="l">
              <a:lnSpc>
                <a:spcPct val="120000"/>
              </a:lnSpc>
              <a:spcBef>
                <a:spcPts val="500"/>
              </a:spcBef>
              <a:spcAft>
                <a:spcPts val="0"/>
              </a:spcAft>
              <a:buSzPts val="1800"/>
              <a:buChar char="•"/>
              <a:defRPr/>
            </a:lvl3pPr>
            <a:lvl4pPr marL="1828800" lvl="3" indent="-342900" algn="l">
              <a:lnSpc>
                <a:spcPct val="120000"/>
              </a:lnSpc>
              <a:spcBef>
                <a:spcPts val="500"/>
              </a:spcBef>
              <a:spcAft>
                <a:spcPts val="0"/>
              </a:spcAft>
              <a:buSzPts val="1800"/>
              <a:buChar char="•"/>
              <a:defRPr/>
            </a:lvl4pPr>
            <a:lvl5pPr marL="2286000" lvl="4" indent="-342900" algn="l">
              <a:lnSpc>
                <a:spcPct val="120000"/>
              </a:lnSpc>
              <a:spcBef>
                <a:spcPts val="500"/>
              </a:spcBef>
              <a:spcAft>
                <a:spcPts val="0"/>
              </a:spcAft>
              <a:buSzPts val="1800"/>
              <a:buChar char="•"/>
              <a:defRPr/>
            </a:lvl5pPr>
            <a:lvl6pPr marL="2743200" lvl="5" indent="-342900" algn="l">
              <a:lnSpc>
                <a:spcPct val="120000"/>
              </a:lnSpc>
              <a:spcBef>
                <a:spcPts val="500"/>
              </a:spcBef>
              <a:spcAft>
                <a:spcPts val="0"/>
              </a:spcAft>
              <a:buSzPts val="1800"/>
              <a:buChar char="•"/>
              <a:defRPr/>
            </a:lvl6pPr>
            <a:lvl7pPr marL="3200400" lvl="6" indent="-342900" algn="l">
              <a:lnSpc>
                <a:spcPct val="120000"/>
              </a:lnSpc>
              <a:spcBef>
                <a:spcPts val="500"/>
              </a:spcBef>
              <a:spcAft>
                <a:spcPts val="0"/>
              </a:spcAft>
              <a:buSzPts val="1800"/>
              <a:buChar char="•"/>
              <a:defRPr/>
            </a:lvl7pPr>
            <a:lvl8pPr marL="3657600" lvl="7" indent="-342900" algn="l">
              <a:lnSpc>
                <a:spcPct val="120000"/>
              </a:lnSpc>
              <a:spcBef>
                <a:spcPts val="500"/>
              </a:spcBef>
              <a:spcAft>
                <a:spcPts val="0"/>
              </a:spcAft>
              <a:buSzPts val="1800"/>
              <a:buChar char="•"/>
              <a:defRPr/>
            </a:lvl8pPr>
            <a:lvl9pPr marL="4114800" lvl="8" indent="-342900" algn="l">
              <a:lnSpc>
                <a:spcPct val="120000"/>
              </a:lnSpc>
              <a:spcBef>
                <a:spcPts val="500"/>
              </a:spcBef>
              <a:spcAft>
                <a:spcPts val="0"/>
              </a:spcAft>
              <a:buSzPts val="1800"/>
              <a:buChar char="•"/>
              <a:defRPr/>
            </a:lvl9pPr>
          </a:lstStyle>
          <a:p>
            <a:endParaRPr/>
          </a:p>
        </p:txBody>
      </p:sp>
      <p:sp>
        <p:nvSpPr>
          <p:cNvPr id="70" name="Google Shape;70;p9"/>
          <p:cNvSpPr txBox="1">
            <a:spLocks noGrp="1"/>
          </p:cNvSpPr>
          <p:nvPr>
            <p:ph type="body" idx="2"/>
          </p:nvPr>
        </p:nvSpPr>
        <p:spPr>
          <a:xfrm>
            <a:off x="913774" y="2632852"/>
            <a:ext cx="3935689" cy="3158348"/>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SzPts val="1600"/>
              <a:buNone/>
              <a:defRPr sz="1600"/>
            </a:lvl1pPr>
            <a:lvl2pPr marL="914400" lvl="1" indent="-228600" algn="l">
              <a:lnSpc>
                <a:spcPct val="120000"/>
              </a:lnSpc>
              <a:spcBef>
                <a:spcPts val="500"/>
              </a:spcBef>
              <a:spcAft>
                <a:spcPts val="0"/>
              </a:spcAft>
              <a:buSzPts val="1400"/>
              <a:buNone/>
              <a:defRPr sz="1400"/>
            </a:lvl2pPr>
            <a:lvl3pPr marL="1371600" lvl="2" indent="-228600" algn="l">
              <a:lnSpc>
                <a:spcPct val="120000"/>
              </a:lnSpc>
              <a:spcBef>
                <a:spcPts val="500"/>
              </a:spcBef>
              <a:spcAft>
                <a:spcPts val="0"/>
              </a:spcAft>
              <a:buSzPts val="1200"/>
              <a:buNone/>
              <a:defRPr sz="1200"/>
            </a:lvl3pPr>
            <a:lvl4pPr marL="1828800" lvl="3" indent="-228600" algn="l">
              <a:lnSpc>
                <a:spcPct val="120000"/>
              </a:lnSpc>
              <a:spcBef>
                <a:spcPts val="500"/>
              </a:spcBef>
              <a:spcAft>
                <a:spcPts val="0"/>
              </a:spcAft>
              <a:buSzPts val="1000"/>
              <a:buNone/>
              <a:defRPr sz="1000"/>
            </a:lvl4pPr>
            <a:lvl5pPr marL="2286000" lvl="4" indent="-228600" algn="l">
              <a:lnSpc>
                <a:spcPct val="120000"/>
              </a:lnSpc>
              <a:spcBef>
                <a:spcPts val="500"/>
              </a:spcBef>
              <a:spcAft>
                <a:spcPts val="0"/>
              </a:spcAft>
              <a:buSzPts val="1000"/>
              <a:buNone/>
              <a:defRPr sz="1000"/>
            </a:lvl5pPr>
            <a:lvl6pPr marL="2743200" lvl="5" indent="-228600" algn="l">
              <a:lnSpc>
                <a:spcPct val="120000"/>
              </a:lnSpc>
              <a:spcBef>
                <a:spcPts val="500"/>
              </a:spcBef>
              <a:spcAft>
                <a:spcPts val="0"/>
              </a:spcAft>
              <a:buSzPts val="1000"/>
              <a:buNone/>
              <a:defRPr sz="1000"/>
            </a:lvl6pPr>
            <a:lvl7pPr marL="3200400" lvl="6" indent="-228600" algn="l">
              <a:lnSpc>
                <a:spcPct val="120000"/>
              </a:lnSpc>
              <a:spcBef>
                <a:spcPts val="500"/>
              </a:spcBef>
              <a:spcAft>
                <a:spcPts val="0"/>
              </a:spcAft>
              <a:buSzPts val="1000"/>
              <a:buNone/>
              <a:defRPr sz="1000"/>
            </a:lvl7pPr>
            <a:lvl8pPr marL="3657600" lvl="7" indent="-228600" algn="l">
              <a:lnSpc>
                <a:spcPct val="120000"/>
              </a:lnSpc>
              <a:spcBef>
                <a:spcPts val="500"/>
              </a:spcBef>
              <a:spcAft>
                <a:spcPts val="0"/>
              </a:spcAft>
              <a:buSzPts val="1000"/>
              <a:buNone/>
              <a:defRPr sz="1000"/>
            </a:lvl8pPr>
            <a:lvl9pPr marL="4114800" lvl="8" indent="-228600" algn="l">
              <a:lnSpc>
                <a:spcPct val="120000"/>
              </a:lnSpc>
              <a:spcBef>
                <a:spcPts val="500"/>
              </a:spcBef>
              <a:spcAft>
                <a:spcPts val="0"/>
              </a:spcAft>
              <a:buSzPts val="1000"/>
              <a:buNone/>
              <a:defRPr sz="1000"/>
            </a:lvl9pPr>
          </a:lstStyle>
          <a:p>
            <a:endParaRPr/>
          </a:p>
        </p:txBody>
      </p:sp>
      <p:sp>
        <p:nvSpPr>
          <p:cNvPr id="71" name="Google Shape;71;p9"/>
          <p:cNvSpPr txBox="1">
            <a:spLocks noGrp="1"/>
          </p:cNvSpPr>
          <p:nvPr>
            <p:ph type="dt" idx="10"/>
          </p:nvPr>
        </p:nvSpPr>
        <p:spPr>
          <a:xfrm>
            <a:off x="7678737" y="5883275"/>
            <a:ext cx="2743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2" name="Google Shape;72;p9"/>
          <p:cNvSpPr txBox="1">
            <a:spLocks noGrp="1"/>
          </p:cNvSpPr>
          <p:nvPr>
            <p:ph type="ftr" idx="11"/>
          </p:nvPr>
        </p:nvSpPr>
        <p:spPr>
          <a:xfrm>
            <a:off x="913774" y="5883275"/>
            <a:ext cx="667288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9"/>
          <p:cNvSpPr txBox="1">
            <a:spLocks noGrp="1"/>
          </p:cNvSpPr>
          <p:nvPr>
            <p:ph type="sldNum" idx="12"/>
          </p:nvPr>
        </p:nvSpPr>
        <p:spPr>
          <a:xfrm>
            <a:off x="10514011" y="5883275"/>
            <a:ext cx="76421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74"/>
        <p:cNvGrpSpPr/>
        <p:nvPr/>
      </p:nvGrpSpPr>
      <p:grpSpPr>
        <a:xfrm>
          <a:off x="0" y="0"/>
          <a:ext cx="0" cy="0"/>
          <a:chOff x="0" y="0"/>
          <a:chExt cx="0" cy="0"/>
        </a:xfrm>
      </p:grpSpPr>
      <p:pic>
        <p:nvPicPr>
          <p:cNvPr id="75" name="Google Shape;75;p10" descr="Droplets-HD-Content-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76" name="Google Shape;76;p10"/>
          <p:cNvSpPr txBox="1">
            <a:spLocks noGrp="1"/>
          </p:cNvSpPr>
          <p:nvPr>
            <p:ph type="title"/>
          </p:nvPr>
        </p:nvSpPr>
        <p:spPr>
          <a:xfrm>
            <a:off x="913774" y="609600"/>
            <a:ext cx="5934969" cy="2023254"/>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3200"/>
              <a:buFont typeface="Twentieth Century"/>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10"/>
          <p:cNvSpPr>
            <a:spLocks noGrp="1"/>
          </p:cNvSpPr>
          <p:nvPr>
            <p:ph type="pic" idx="2"/>
          </p:nvPr>
        </p:nvSpPr>
        <p:spPr>
          <a:xfrm>
            <a:off x="7424803" y="609601"/>
            <a:ext cx="3255358" cy="5181600"/>
          </a:xfrm>
          <a:prstGeom prst="roundRect">
            <a:avLst>
              <a:gd name="adj" fmla="val 4943"/>
            </a:avLst>
          </a:prstGeom>
          <a:noFill/>
          <a:ln w="82550" cap="sq" cmpd="sng">
            <a:solidFill>
              <a:srgbClr val="EAEAEA"/>
            </a:solidFill>
            <a:prstDash val="solid"/>
            <a:miter lim="800000"/>
            <a:headEnd type="none" w="sm" len="sm"/>
            <a:tailEnd type="none" w="sm" len="sm"/>
          </a:ln>
        </p:spPr>
      </p:sp>
      <p:sp>
        <p:nvSpPr>
          <p:cNvPr id="78" name="Google Shape;78;p10"/>
          <p:cNvSpPr txBox="1">
            <a:spLocks noGrp="1"/>
          </p:cNvSpPr>
          <p:nvPr>
            <p:ph type="body" idx="1"/>
          </p:nvPr>
        </p:nvSpPr>
        <p:spPr>
          <a:xfrm>
            <a:off x="913794" y="2632852"/>
            <a:ext cx="5934949" cy="3158347"/>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SzPts val="1600"/>
              <a:buNone/>
              <a:defRPr sz="1600"/>
            </a:lvl1pPr>
            <a:lvl2pPr marL="914400" lvl="1" indent="-228600" algn="l">
              <a:lnSpc>
                <a:spcPct val="120000"/>
              </a:lnSpc>
              <a:spcBef>
                <a:spcPts val="500"/>
              </a:spcBef>
              <a:spcAft>
                <a:spcPts val="0"/>
              </a:spcAft>
              <a:buSzPts val="1400"/>
              <a:buNone/>
              <a:defRPr sz="1400"/>
            </a:lvl2pPr>
            <a:lvl3pPr marL="1371600" lvl="2" indent="-228600" algn="l">
              <a:lnSpc>
                <a:spcPct val="120000"/>
              </a:lnSpc>
              <a:spcBef>
                <a:spcPts val="500"/>
              </a:spcBef>
              <a:spcAft>
                <a:spcPts val="0"/>
              </a:spcAft>
              <a:buSzPts val="1200"/>
              <a:buNone/>
              <a:defRPr sz="1200"/>
            </a:lvl3pPr>
            <a:lvl4pPr marL="1828800" lvl="3" indent="-228600" algn="l">
              <a:lnSpc>
                <a:spcPct val="120000"/>
              </a:lnSpc>
              <a:spcBef>
                <a:spcPts val="500"/>
              </a:spcBef>
              <a:spcAft>
                <a:spcPts val="0"/>
              </a:spcAft>
              <a:buSzPts val="1000"/>
              <a:buNone/>
              <a:defRPr sz="1000"/>
            </a:lvl4pPr>
            <a:lvl5pPr marL="2286000" lvl="4" indent="-228600" algn="l">
              <a:lnSpc>
                <a:spcPct val="120000"/>
              </a:lnSpc>
              <a:spcBef>
                <a:spcPts val="500"/>
              </a:spcBef>
              <a:spcAft>
                <a:spcPts val="0"/>
              </a:spcAft>
              <a:buSzPts val="1000"/>
              <a:buNone/>
              <a:defRPr sz="1000"/>
            </a:lvl5pPr>
            <a:lvl6pPr marL="2743200" lvl="5" indent="-228600" algn="l">
              <a:lnSpc>
                <a:spcPct val="120000"/>
              </a:lnSpc>
              <a:spcBef>
                <a:spcPts val="500"/>
              </a:spcBef>
              <a:spcAft>
                <a:spcPts val="0"/>
              </a:spcAft>
              <a:buSzPts val="1000"/>
              <a:buNone/>
              <a:defRPr sz="1000"/>
            </a:lvl6pPr>
            <a:lvl7pPr marL="3200400" lvl="6" indent="-228600" algn="l">
              <a:lnSpc>
                <a:spcPct val="120000"/>
              </a:lnSpc>
              <a:spcBef>
                <a:spcPts val="500"/>
              </a:spcBef>
              <a:spcAft>
                <a:spcPts val="0"/>
              </a:spcAft>
              <a:buSzPts val="1000"/>
              <a:buNone/>
              <a:defRPr sz="1000"/>
            </a:lvl7pPr>
            <a:lvl8pPr marL="3657600" lvl="7" indent="-228600" algn="l">
              <a:lnSpc>
                <a:spcPct val="120000"/>
              </a:lnSpc>
              <a:spcBef>
                <a:spcPts val="500"/>
              </a:spcBef>
              <a:spcAft>
                <a:spcPts val="0"/>
              </a:spcAft>
              <a:buSzPts val="1000"/>
              <a:buNone/>
              <a:defRPr sz="1000"/>
            </a:lvl8pPr>
            <a:lvl9pPr marL="4114800" lvl="8" indent="-228600" algn="l">
              <a:lnSpc>
                <a:spcPct val="120000"/>
              </a:lnSpc>
              <a:spcBef>
                <a:spcPts val="500"/>
              </a:spcBef>
              <a:spcAft>
                <a:spcPts val="0"/>
              </a:spcAft>
              <a:buSzPts val="1000"/>
              <a:buNone/>
              <a:defRPr sz="1000"/>
            </a:lvl9pPr>
          </a:lstStyle>
          <a:p>
            <a:endParaRPr/>
          </a:p>
        </p:txBody>
      </p:sp>
      <p:sp>
        <p:nvSpPr>
          <p:cNvPr id="79" name="Google Shape;79;p10"/>
          <p:cNvSpPr txBox="1">
            <a:spLocks noGrp="1"/>
          </p:cNvSpPr>
          <p:nvPr>
            <p:ph type="dt" idx="10"/>
          </p:nvPr>
        </p:nvSpPr>
        <p:spPr>
          <a:xfrm>
            <a:off x="7678737" y="5883275"/>
            <a:ext cx="2743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0" name="Google Shape;80;p10"/>
          <p:cNvSpPr txBox="1">
            <a:spLocks noGrp="1"/>
          </p:cNvSpPr>
          <p:nvPr>
            <p:ph type="ftr" idx="11"/>
          </p:nvPr>
        </p:nvSpPr>
        <p:spPr>
          <a:xfrm>
            <a:off x="913774" y="5883275"/>
            <a:ext cx="667288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10"/>
          <p:cNvSpPr txBox="1">
            <a:spLocks noGrp="1"/>
          </p:cNvSpPr>
          <p:nvPr>
            <p:ph type="sldNum" idx="12"/>
          </p:nvPr>
        </p:nvSpPr>
        <p:spPr>
          <a:xfrm>
            <a:off x="10514011" y="5883275"/>
            <a:ext cx="76421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3.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lt1"/>
            </a:gs>
            <a:gs pos="100000">
              <a:srgbClr val="B7B7B7"/>
            </a:gs>
          </a:gsLst>
          <a:lin ang="5400000" scaled="0"/>
        </a:gradFill>
        <a:effectLst/>
      </p:bgPr>
    </p:bg>
    <p:spTree>
      <p:nvGrpSpPr>
        <p:cNvPr id="1" name="Shape 9"/>
        <p:cNvGrpSpPr/>
        <p:nvPr/>
      </p:nvGrpSpPr>
      <p:grpSpPr>
        <a:xfrm>
          <a:off x="0" y="0"/>
          <a:ext cx="0" cy="0"/>
          <a:chOff x="0" y="0"/>
          <a:chExt cx="0" cy="0"/>
        </a:xfrm>
      </p:grpSpPr>
      <p:pic>
        <p:nvPicPr>
          <p:cNvPr id="10" name="Google Shape;10;p1" descr="\\DROBO-FS\QuickDrops\JB\PPTX NG\Droplets\LightingOverlay.png"/>
          <p:cNvPicPr preferRelativeResize="0"/>
          <p:nvPr/>
        </p:nvPicPr>
        <p:blipFill rotWithShape="1">
          <a:blip r:embed="rId19">
            <a:alphaModFix/>
          </a:blip>
          <a:srcRect/>
          <a:stretch/>
        </p:blipFill>
        <p:spPr>
          <a:xfrm>
            <a:off x="0" y="-1"/>
            <a:ext cx="12192003" cy="6858001"/>
          </a:xfrm>
          <a:prstGeom prst="rect">
            <a:avLst/>
          </a:prstGeom>
          <a:noFill/>
          <a:ln>
            <a:noFill/>
          </a:ln>
        </p:spPr>
      </p:pic>
      <p:sp>
        <p:nvSpPr>
          <p:cNvPr id="11" name="Google Shape;11;p1"/>
          <p:cNvSpPr txBox="1">
            <a:spLocks noGrp="1"/>
          </p:cNvSpPr>
          <p:nvPr>
            <p:ph type="title"/>
          </p:nvPr>
        </p:nvSpPr>
        <p:spPr>
          <a:xfrm>
            <a:off x="913775" y="618517"/>
            <a:ext cx="10364451" cy="1596177"/>
          </a:xfrm>
          <a:prstGeom prst="rect">
            <a:avLst/>
          </a:prstGeom>
          <a:noFill/>
          <a:ln>
            <a:noFill/>
          </a:ln>
        </p:spPr>
        <p:txBody>
          <a:bodyPr spcFirstLastPara="1" wrap="square" lIns="91425" tIns="45700" rIns="91425" bIns="45700" anchor="ctr" anchorCtr="0">
            <a:normAutofit/>
          </a:bodyPr>
          <a:lstStyle>
            <a:lvl1pPr marR="0" lvl="0" algn="ctr" rtl="0">
              <a:lnSpc>
                <a:spcPct val="90000"/>
              </a:lnSpc>
              <a:spcBef>
                <a:spcPts val="0"/>
              </a:spcBef>
              <a:spcAft>
                <a:spcPts val="0"/>
              </a:spcAft>
              <a:buClr>
                <a:schemeClr val="dk1"/>
              </a:buClr>
              <a:buSzPts val="3600"/>
              <a:buFont typeface="Twentieth Century"/>
              <a:buNone/>
              <a:defRPr sz="3600" b="0" i="0" u="none" strike="noStrike" cap="none">
                <a:solidFill>
                  <a:schemeClr val="dk1"/>
                </a:solidFill>
                <a:latin typeface="Twentieth Century"/>
                <a:ea typeface="Twentieth Century"/>
                <a:cs typeface="Twentieth Century"/>
                <a:sym typeface="Twentieth Century"/>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dirty="0"/>
          </a:p>
        </p:txBody>
      </p:sp>
      <p:sp>
        <p:nvSpPr>
          <p:cNvPr id="12" name="Google Shape;12;p1"/>
          <p:cNvSpPr txBox="1">
            <a:spLocks noGrp="1"/>
          </p:cNvSpPr>
          <p:nvPr>
            <p:ph type="body" idx="1"/>
          </p:nvPr>
        </p:nvSpPr>
        <p:spPr>
          <a:xfrm>
            <a:off x="913775" y="2367093"/>
            <a:ext cx="10364452" cy="3424107"/>
          </a:xfrm>
          <a:prstGeom prst="rect">
            <a:avLst/>
          </a:prstGeom>
          <a:noFill/>
          <a:ln>
            <a:noFill/>
          </a:ln>
        </p:spPr>
        <p:txBody>
          <a:bodyPr spcFirstLastPara="1" wrap="square" lIns="91425" tIns="45700" rIns="91425" bIns="45700" anchor="t" anchorCtr="0">
            <a:normAutofit/>
          </a:bodyPr>
          <a:lstStyle>
            <a:lvl1pPr marL="457200" marR="0" lvl="0" indent="-355600" algn="l" rtl="0">
              <a:lnSpc>
                <a:spcPct val="120000"/>
              </a:lnSpc>
              <a:spcBef>
                <a:spcPts val="1000"/>
              </a:spcBef>
              <a:spcAft>
                <a:spcPts val="0"/>
              </a:spcAft>
              <a:buClr>
                <a:schemeClr val="dk1"/>
              </a:buClr>
              <a:buSzPts val="2000"/>
              <a:buFont typeface="Arial"/>
              <a:buChar char="•"/>
              <a:defRPr sz="2000" b="0" i="0" u="none" strike="noStrike" cap="none">
                <a:solidFill>
                  <a:schemeClr val="dk1"/>
                </a:solidFill>
                <a:latin typeface="Twentieth Century"/>
                <a:ea typeface="Twentieth Century"/>
                <a:cs typeface="Twentieth Century"/>
                <a:sym typeface="Twentieth Century"/>
              </a:defRPr>
            </a:lvl1pPr>
            <a:lvl2pPr marL="914400" marR="0" lvl="1" indent="-342900" algn="l" rtl="0">
              <a:lnSpc>
                <a:spcPct val="120000"/>
              </a:lnSpc>
              <a:spcBef>
                <a:spcPts val="500"/>
              </a:spcBef>
              <a:spcAft>
                <a:spcPts val="0"/>
              </a:spcAft>
              <a:buClr>
                <a:schemeClr val="dk1"/>
              </a:buClr>
              <a:buSzPts val="1800"/>
              <a:buFont typeface="Arial"/>
              <a:buChar char="•"/>
              <a:defRPr sz="1800" b="0" i="0" u="none" strike="noStrike" cap="none">
                <a:solidFill>
                  <a:schemeClr val="dk1"/>
                </a:solidFill>
                <a:latin typeface="Twentieth Century"/>
                <a:ea typeface="Twentieth Century"/>
                <a:cs typeface="Twentieth Century"/>
                <a:sym typeface="Twentieth Century"/>
              </a:defRPr>
            </a:lvl2pPr>
            <a:lvl3pPr marL="1371600" marR="0" lvl="2" indent="-330200" algn="l" rtl="0">
              <a:lnSpc>
                <a:spcPct val="120000"/>
              </a:lnSpc>
              <a:spcBef>
                <a:spcPts val="500"/>
              </a:spcBef>
              <a:spcAft>
                <a:spcPts val="0"/>
              </a:spcAft>
              <a:buClr>
                <a:schemeClr val="dk1"/>
              </a:buClr>
              <a:buSzPts val="1600"/>
              <a:buFont typeface="Arial"/>
              <a:buChar char="•"/>
              <a:defRPr sz="1600" b="0" i="0" u="none" strike="noStrike" cap="none">
                <a:solidFill>
                  <a:schemeClr val="dk1"/>
                </a:solidFill>
                <a:latin typeface="Twentieth Century"/>
                <a:ea typeface="Twentieth Century"/>
                <a:cs typeface="Twentieth Century"/>
                <a:sym typeface="Twentieth Century"/>
              </a:defRPr>
            </a:lvl3pPr>
            <a:lvl4pPr marL="1828800" marR="0" lvl="3" indent="-317500" algn="l" rtl="0">
              <a:lnSpc>
                <a:spcPct val="120000"/>
              </a:lnSpc>
              <a:spcBef>
                <a:spcPts val="500"/>
              </a:spcBef>
              <a:spcAft>
                <a:spcPts val="0"/>
              </a:spcAft>
              <a:buClr>
                <a:schemeClr val="dk1"/>
              </a:buClr>
              <a:buSzPts val="1400"/>
              <a:buFont typeface="Arial"/>
              <a:buChar char="•"/>
              <a:defRPr sz="1400" b="0" i="0" u="none" strike="noStrike" cap="none">
                <a:solidFill>
                  <a:schemeClr val="dk1"/>
                </a:solidFill>
                <a:latin typeface="Twentieth Century"/>
                <a:ea typeface="Twentieth Century"/>
                <a:cs typeface="Twentieth Century"/>
                <a:sym typeface="Twentieth Century"/>
              </a:defRPr>
            </a:lvl4pPr>
            <a:lvl5pPr marL="2286000" marR="0" lvl="4" indent="-317500" algn="l" rtl="0">
              <a:lnSpc>
                <a:spcPct val="120000"/>
              </a:lnSpc>
              <a:spcBef>
                <a:spcPts val="500"/>
              </a:spcBef>
              <a:spcAft>
                <a:spcPts val="0"/>
              </a:spcAft>
              <a:buClr>
                <a:schemeClr val="dk1"/>
              </a:buClr>
              <a:buSzPts val="1400"/>
              <a:buFont typeface="Arial"/>
              <a:buChar char="•"/>
              <a:defRPr sz="1400" b="0" i="0" u="none" strike="noStrike" cap="none">
                <a:solidFill>
                  <a:schemeClr val="dk1"/>
                </a:solidFill>
                <a:latin typeface="Twentieth Century"/>
                <a:ea typeface="Twentieth Century"/>
                <a:cs typeface="Twentieth Century"/>
                <a:sym typeface="Twentieth Century"/>
              </a:defRPr>
            </a:lvl5pPr>
            <a:lvl6pPr marL="2743200" marR="0" lvl="5" indent="-317500" algn="l" rtl="0">
              <a:lnSpc>
                <a:spcPct val="120000"/>
              </a:lnSpc>
              <a:spcBef>
                <a:spcPts val="500"/>
              </a:spcBef>
              <a:spcAft>
                <a:spcPts val="0"/>
              </a:spcAft>
              <a:buClr>
                <a:schemeClr val="dk1"/>
              </a:buClr>
              <a:buSzPts val="1400"/>
              <a:buFont typeface="Arial"/>
              <a:buChar char="•"/>
              <a:defRPr sz="1400" b="0" i="0" u="none" strike="noStrike" cap="none">
                <a:solidFill>
                  <a:schemeClr val="dk1"/>
                </a:solidFill>
                <a:latin typeface="Twentieth Century"/>
                <a:ea typeface="Twentieth Century"/>
                <a:cs typeface="Twentieth Century"/>
                <a:sym typeface="Twentieth Century"/>
              </a:defRPr>
            </a:lvl6pPr>
            <a:lvl7pPr marL="3200400" marR="0" lvl="6" indent="-317500" algn="l" rtl="0">
              <a:lnSpc>
                <a:spcPct val="120000"/>
              </a:lnSpc>
              <a:spcBef>
                <a:spcPts val="500"/>
              </a:spcBef>
              <a:spcAft>
                <a:spcPts val="0"/>
              </a:spcAft>
              <a:buClr>
                <a:schemeClr val="dk1"/>
              </a:buClr>
              <a:buSzPts val="1400"/>
              <a:buFont typeface="Arial"/>
              <a:buChar char="•"/>
              <a:defRPr sz="1400" b="0" i="0" u="none" strike="noStrike" cap="none">
                <a:solidFill>
                  <a:schemeClr val="dk1"/>
                </a:solidFill>
                <a:latin typeface="Twentieth Century"/>
                <a:ea typeface="Twentieth Century"/>
                <a:cs typeface="Twentieth Century"/>
                <a:sym typeface="Twentieth Century"/>
              </a:defRPr>
            </a:lvl7pPr>
            <a:lvl8pPr marL="3657600" marR="0" lvl="7" indent="-317500" algn="l" rtl="0">
              <a:lnSpc>
                <a:spcPct val="120000"/>
              </a:lnSpc>
              <a:spcBef>
                <a:spcPts val="500"/>
              </a:spcBef>
              <a:spcAft>
                <a:spcPts val="0"/>
              </a:spcAft>
              <a:buClr>
                <a:schemeClr val="dk1"/>
              </a:buClr>
              <a:buSzPts val="1400"/>
              <a:buFont typeface="Arial"/>
              <a:buChar char="•"/>
              <a:defRPr sz="1400" b="0" i="0" u="none" strike="noStrike" cap="none">
                <a:solidFill>
                  <a:schemeClr val="dk1"/>
                </a:solidFill>
                <a:latin typeface="Twentieth Century"/>
                <a:ea typeface="Twentieth Century"/>
                <a:cs typeface="Twentieth Century"/>
                <a:sym typeface="Twentieth Century"/>
              </a:defRPr>
            </a:lvl8pPr>
            <a:lvl9pPr marL="4114800" marR="0" lvl="8" indent="-317500" algn="l" rtl="0">
              <a:lnSpc>
                <a:spcPct val="120000"/>
              </a:lnSpc>
              <a:spcBef>
                <a:spcPts val="500"/>
              </a:spcBef>
              <a:spcAft>
                <a:spcPts val="0"/>
              </a:spcAft>
              <a:buClr>
                <a:schemeClr val="dk1"/>
              </a:buClr>
              <a:buSzPts val="1400"/>
              <a:buFont typeface="Arial"/>
              <a:buChar char="•"/>
              <a:defRPr sz="1400" b="0" i="0" u="none" strike="noStrike" cap="none">
                <a:solidFill>
                  <a:schemeClr val="dk1"/>
                </a:solidFill>
                <a:latin typeface="Twentieth Century"/>
                <a:ea typeface="Twentieth Century"/>
                <a:cs typeface="Twentieth Century"/>
                <a:sym typeface="Twentieth Century"/>
              </a:defRPr>
            </a:lvl9pPr>
          </a:lstStyle>
          <a:p>
            <a:endParaRPr/>
          </a:p>
        </p:txBody>
      </p:sp>
      <p:sp>
        <p:nvSpPr>
          <p:cNvPr id="13" name="Google Shape;13;p1"/>
          <p:cNvSpPr txBox="1">
            <a:spLocks noGrp="1"/>
          </p:cNvSpPr>
          <p:nvPr>
            <p:ph type="dt" idx="10"/>
          </p:nvPr>
        </p:nvSpPr>
        <p:spPr>
          <a:xfrm>
            <a:off x="7678737" y="5883275"/>
            <a:ext cx="2743200"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000" b="0" i="0" u="none" strike="noStrike" cap="none">
                <a:solidFill>
                  <a:schemeClr val="dk1"/>
                </a:solidFill>
                <a:latin typeface="Twentieth Century"/>
                <a:ea typeface="Twentieth Century"/>
                <a:cs typeface="Twentieth Century"/>
                <a:sym typeface="Twentieth Century"/>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wentieth Century"/>
                <a:ea typeface="Twentieth Century"/>
                <a:cs typeface="Twentieth Century"/>
                <a:sym typeface="Twentieth Century"/>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wentieth Century"/>
                <a:ea typeface="Twentieth Century"/>
                <a:cs typeface="Twentieth Century"/>
                <a:sym typeface="Twentieth Century"/>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wentieth Century"/>
                <a:ea typeface="Twentieth Century"/>
                <a:cs typeface="Twentieth Century"/>
                <a:sym typeface="Twentieth Century"/>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wentieth Century"/>
                <a:ea typeface="Twentieth Century"/>
                <a:cs typeface="Twentieth Century"/>
                <a:sym typeface="Twentieth Century"/>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wentieth Century"/>
                <a:ea typeface="Twentieth Century"/>
                <a:cs typeface="Twentieth Century"/>
                <a:sym typeface="Twentieth Century"/>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wentieth Century"/>
                <a:ea typeface="Twentieth Century"/>
                <a:cs typeface="Twentieth Century"/>
                <a:sym typeface="Twentieth Century"/>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wentieth Century"/>
                <a:ea typeface="Twentieth Century"/>
                <a:cs typeface="Twentieth Century"/>
                <a:sym typeface="Twentieth Century"/>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wentieth Century"/>
                <a:ea typeface="Twentieth Century"/>
                <a:cs typeface="Twentieth Century"/>
                <a:sym typeface="Twentieth Century"/>
              </a:defRPr>
            </a:lvl9pPr>
          </a:lstStyle>
          <a:p>
            <a:endParaRPr/>
          </a:p>
        </p:txBody>
      </p:sp>
      <p:sp>
        <p:nvSpPr>
          <p:cNvPr id="14" name="Google Shape;14;p1"/>
          <p:cNvSpPr txBox="1">
            <a:spLocks noGrp="1"/>
          </p:cNvSpPr>
          <p:nvPr>
            <p:ph type="ftr" idx="11"/>
          </p:nvPr>
        </p:nvSpPr>
        <p:spPr>
          <a:xfrm>
            <a:off x="913774" y="5883275"/>
            <a:ext cx="6672887"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00" b="0" i="0" u="none" strike="noStrike" cap="none">
                <a:solidFill>
                  <a:schemeClr val="dk1"/>
                </a:solidFill>
                <a:latin typeface="Twentieth Century"/>
                <a:ea typeface="Twentieth Century"/>
                <a:cs typeface="Twentieth Century"/>
                <a:sym typeface="Twentieth Century"/>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wentieth Century"/>
                <a:ea typeface="Twentieth Century"/>
                <a:cs typeface="Twentieth Century"/>
                <a:sym typeface="Twentieth Century"/>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wentieth Century"/>
                <a:ea typeface="Twentieth Century"/>
                <a:cs typeface="Twentieth Century"/>
                <a:sym typeface="Twentieth Century"/>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wentieth Century"/>
                <a:ea typeface="Twentieth Century"/>
                <a:cs typeface="Twentieth Century"/>
                <a:sym typeface="Twentieth Century"/>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wentieth Century"/>
                <a:ea typeface="Twentieth Century"/>
                <a:cs typeface="Twentieth Century"/>
                <a:sym typeface="Twentieth Century"/>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wentieth Century"/>
                <a:ea typeface="Twentieth Century"/>
                <a:cs typeface="Twentieth Century"/>
                <a:sym typeface="Twentieth Century"/>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wentieth Century"/>
                <a:ea typeface="Twentieth Century"/>
                <a:cs typeface="Twentieth Century"/>
                <a:sym typeface="Twentieth Century"/>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wentieth Century"/>
                <a:ea typeface="Twentieth Century"/>
                <a:cs typeface="Twentieth Century"/>
                <a:sym typeface="Twentieth Century"/>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wentieth Century"/>
                <a:ea typeface="Twentieth Century"/>
                <a:cs typeface="Twentieth Century"/>
                <a:sym typeface="Twentieth Century"/>
              </a:defRPr>
            </a:lvl9pPr>
          </a:lstStyle>
          <a:p>
            <a:endParaRPr/>
          </a:p>
        </p:txBody>
      </p:sp>
      <p:sp>
        <p:nvSpPr>
          <p:cNvPr id="15" name="Google Shape;15;p1"/>
          <p:cNvSpPr txBox="1">
            <a:spLocks noGrp="1"/>
          </p:cNvSpPr>
          <p:nvPr>
            <p:ph type="sldNum" idx="12"/>
          </p:nvPr>
        </p:nvSpPr>
        <p:spPr>
          <a:xfrm>
            <a:off x="10514011" y="5883275"/>
            <a:ext cx="764215"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pic>
        <p:nvPicPr>
          <p:cNvPr id="8" name="Picture 4" descr="ITEC_new-removebg.png"/>
          <p:cNvPicPr>
            <a:picLocks noChangeAspect="1" noChangeArrowheads="1"/>
          </p:cNvPicPr>
          <p:nvPr userDrawn="1"/>
        </p:nvPicPr>
        <p:blipFill>
          <a:blip r:embed="rId20"/>
          <a:srcRect/>
          <a:stretch>
            <a:fillRect/>
          </a:stretch>
        </p:blipFill>
        <p:spPr bwMode="auto">
          <a:xfrm>
            <a:off x="76200" y="65172"/>
            <a:ext cx="1066800" cy="1059782"/>
          </a:xfrm>
          <a:prstGeom prst="rect">
            <a:avLst/>
          </a:prstGeom>
          <a:noFill/>
          <a:ln w="9525">
            <a:noFill/>
            <a:miter lim="800000"/>
            <a:headEnd/>
            <a:tailEnd/>
          </a:ln>
        </p:spPr>
      </p:pic>
      <p:pic>
        <p:nvPicPr>
          <p:cNvPr id="9" name="Picture 8" descr="File:C-DAC LogoTransp.png - Wikipedia"/>
          <p:cNvPicPr/>
          <p:nvPr userDrawn="1"/>
        </p:nvPicPr>
        <p:blipFill>
          <a:blip r:embed="rId21"/>
          <a:srcRect/>
          <a:stretch>
            <a:fillRect/>
          </a:stretch>
        </p:blipFill>
        <p:spPr bwMode="auto">
          <a:xfrm>
            <a:off x="10493828" y="138415"/>
            <a:ext cx="1388012" cy="759656"/>
          </a:xfrm>
          <a:prstGeom prst="rect">
            <a:avLst/>
          </a:prstGeom>
          <a:noFill/>
          <a:ln w="9525">
            <a:noFill/>
            <a:miter lim="800000"/>
            <a:headEnd/>
            <a:tailEnd/>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3" Type="http://schemas.openxmlformats.org/officeDocument/2006/relationships/image" Target="../media/image17.gif"/><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23.jpeg"/><Relationship Id="rId4" Type="http://schemas.openxmlformats.org/officeDocument/2006/relationships/image" Target="../media/image22.png"/></Relationships>
</file>

<file path=ppt/slides/_rels/slide21.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2.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7.gif"/><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27.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hyperlink" Target="https://d2h0cx97tjks2p.cloudfront.net/blogs/wp-content/uploads/sites/2/2019/08/reinforcement-learning.jpg" TargetMode="External"/><Relationship Id="rId2" Type="http://schemas.openxmlformats.org/officeDocument/2006/relationships/notesSlide" Target="../notesSlides/notesSlide32.xml"/><Relationship Id="rId1" Type="http://schemas.openxmlformats.org/officeDocument/2006/relationships/slideLayout" Target="../slideLayouts/slideLayout3.xml"/><Relationship Id="rId4" Type="http://schemas.openxmlformats.org/officeDocument/2006/relationships/image" Target="../media/image42.jpeg"/></Relationships>
</file>

<file path=ppt/slides/_rels/slide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43.gif"/><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44.png"/></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19"/>
          <p:cNvSpPr txBox="1">
            <a:spLocks noGrp="1"/>
          </p:cNvSpPr>
          <p:nvPr>
            <p:ph type="ctrTitle"/>
          </p:nvPr>
        </p:nvSpPr>
        <p:spPr>
          <a:xfrm>
            <a:off x="1751012" y="1300785"/>
            <a:ext cx="8689976" cy="2509213"/>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dk1"/>
              </a:buClr>
              <a:buSzPts val="4800"/>
              <a:buFont typeface="Twentieth Century"/>
              <a:buNone/>
            </a:pPr>
            <a:r>
              <a:rPr lang="en-US" dirty="0"/>
              <a:t>SESSION 1 </a:t>
            </a:r>
            <a:endParaRPr dirty="0"/>
          </a:p>
        </p:txBody>
      </p:sp>
      <p:sp>
        <p:nvSpPr>
          <p:cNvPr id="160" name="Google Shape;160;p19"/>
          <p:cNvSpPr txBox="1">
            <a:spLocks noGrp="1"/>
          </p:cNvSpPr>
          <p:nvPr>
            <p:ph type="subTitle" idx="1"/>
          </p:nvPr>
        </p:nvSpPr>
        <p:spPr>
          <a:xfrm>
            <a:off x="1751012" y="3886200"/>
            <a:ext cx="8689976" cy="1371599"/>
          </a:xfrm>
          <a:prstGeom prst="rect">
            <a:avLst/>
          </a:prstGeom>
          <a:noFill/>
          <a:ln>
            <a:noFill/>
          </a:ln>
        </p:spPr>
        <p:txBody>
          <a:bodyPr spcFirstLastPara="1" wrap="square" lIns="91425" tIns="45700" rIns="91425" bIns="45700" anchor="t" anchorCtr="0">
            <a:normAutofit/>
          </a:bodyPr>
          <a:lstStyle/>
          <a:p>
            <a:pPr marL="0" lvl="0" indent="0" algn="ctr" rtl="0">
              <a:lnSpc>
                <a:spcPct val="120000"/>
              </a:lnSpc>
              <a:spcBef>
                <a:spcPts val="0"/>
              </a:spcBef>
              <a:spcAft>
                <a:spcPts val="0"/>
              </a:spcAft>
              <a:buSzPts val="6000"/>
              <a:buNone/>
            </a:pPr>
            <a:r>
              <a:rPr lang="en-US" sz="6000">
                <a:latin typeface="Twentieth Century"/>
                <a:ea typeface="Twentieth Century"/>
                <a:cs typeface="Twentieth Century"/>
                <a:sym typeface="Twentieth Century"/>
              </a:rPr>
              <a:t>INTRODUCTION TO AI</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chemeClr val="lt1"/>
            </a:gs>
            <a:gs pos="100000">
              <a:srgbClr val="B7B7B7"/>
            </a:gs>
          </a:gsLst>
          <a:lin ang="5400000" scaled="0"/>
        </a:gradFill>
        <a:effectLst/>
      </p:bgPr>
    </p:bg>
    <p:spTree>
      <p:nvGrpSpPr>
        <p:cNvPr id="1" name="Shape 348"/>
        <p:cNvGrpSpPr/>
        <p:nvPr/>
      </p:nvGrpSpPr>
      <p:grpSpPr>
        <a:xfrm>
          <a:off x="0" y="0"/>
          <a:ext cx="0" cy="0"/>
          <a:chOff x="0" y="0"/>
          <a:chExt cx="0" cy="0"/>
        </a:xfrm>
      </p:grpSpPr>
      <p:sp>
        <p:nvSpPr>
          <p:cNvPr id="349" name="Google Shape;349;p44"/>
          <p:cNvSpPr txBox="1">
            <a:spLocks noGrp="1"/>
          </p:cNvSpPr>
          <p:nvPr>
            <p:ph type="body" idx="1"/>
          </p:nvPr>
        </p:nvSpPr>
        <p:spPr>
          <a:xfrm>
            <a:off x="913774" y="2367092"/>
            <a:ext cx="10363826" cy="3424107"/>
          </a:xfrm>
          <a:prstGeom prst="rect">
            <a:avLst/>
          </a:prstGeom>
          <a:noFill/>
          <a:ln>
            <a:noFill/>
          </a:ln>
        </p:spPr>
        <p:txBody>
          <a:bodyPr spcFirstLastPara="1" wrap="square" lIns="91425" tIns="45700" rIns="91425" bIns="45700" anchor="t" anchorCtr="0">
            <a:normAutofit fontScale="70000" lnSpcReduction="20000"/>
          </a:bodyPr>
          <a:lstStyle/>
          <a:p>
            <a:pPr marL="228600" lvl="0" indent="-228600" algn="l" rtl="0">
              <a:lnSpc>
                <a:spcPct val="120000"/>
              </a:lnSpc>
              <a:spcBef>
                <a:spcPts val="0"/>
              </a:spcBef>
              <a:spcAft>
                <a:spcPts val="0"/>
              </a:spcAft>
              <a:buSzPct val="100000"/>
              <a:buChar char="•"/>
            </a:pPr>
            <a:r>
              <a:rPr lang="en-US" sz="2600" cap="none">
                <a:latin typeface="Times New Roman"/>
                <a:ea typeface="Times New Roman"/>
                <a:cs typeface="Times New Roman"/>
                <a:sym typeface="Times New Roman"/>
              </a:rPr>
              <a:t>Narrow AI is a type of AI which is able to perform a dedicated task with intelligence. The most common and currently available AI is Narrow AI in the world of Artificial Intelligence.</a:t>
            </a:r>
            <a:endParaRPr/>
          </a:p>
          <a:p>
            <a:pPr marL="228600" lvl="0" indent="-228600" algn="l" rtl="0">
              <a:lnSpc>
                <a:spcPct val="120000"/>
              </a:lnSpc>
              <a:spcBef>
                <a:spcPts val="1000"/>
              </a:spcBef>
              <a:spcAft>
                <a:spcPts val="0"/>
              </a:spcAft>
              <a:buSzPct val="100000"/>
              <a:buChar char="•"/>
            </a:pPr>
            <a:r>
              <a:rPr lang="en-US" sz="2600" cap="none">
                <a:latin typeface="Times New Roman"/>
                <a:ea typeface="Times New Roman"/>
                <a:cs typeface="Times New Roman"/>
                <a:sym typeface="Times New Roman"/>
              </a:rPr>
              <a:t>Narrow AI cannot perform beyond its field or limitations, as it is only trained for one specific task. Hence it is also termed as weak AI. Narrow AI can fail in unpredictable ways if it goes beyond its limits.</a:t>
            </a:r>
            <a:endParaRPr/>
          </a:p>
          <a:p>
            <a:pPr marL="228600" lvl="0" indent="-228600" algn="l" rtl="0">
              <a:lnSpc>
                <a:spcPct val="120000"/>
              </a:lnSpc>
              <a:spcBef>
                <a:spcPts val="1000"/>
              </a:spcBef>
              <a:spcAft>
                <a:spcPts val="0"/>
              </a:spcAft>
              <a:buSzPct val="100000"/>
              <a:buChar char="•"/>
            </a:pPr>
            <a:r>
              <a:rPr lang="en-US" sz="2600" cap="none">
                <a:latin typeface="Times New Roman"/>
                <a:ea typeface="Times New Roman"/>
                <a:cs typeface="Times New Roman"/>
                <a:sym typeface="Times New Roman"/>
              </a:rPr>
              <a:t>Apple Siri a good example of Narrow AI, but it operates with a limited pre-defined range of functions.</a:t>
            </a:r>
            <a:endParaRPr/>
          </a:p>
          <a:p>
            <a:pPr marL="228600" lvl="0" indent="-228600" algn="l" rtl="0">
              <a:lnSpc>
                <a:spcPct val="120000"/>
              </a:lnSpc>
              <a:spcBef>
                <a:spcPts val="1000"/>
              </a:spcBef>
              <a:spcAft>
                <a:spcPts val="0"/>
              </a:spcAft>
              <a:buSzPct val="100000"/>
              <a:buChar char="•"/>
            </a:pPr>
            <a:r>
              <a:rPr lang="en-US" sz="2600" cap="none">
                <a:latin typeface="Times New Roman"/>
                <a:ea typeface="Times New Roman"/>
                <a:cs typeface="Times New Roman"/>
                <a:sym typeface="Times New Roman"/>
              </a:rPr>
              <a:t>IBM's Watson supercomputer also comes under Narrow AI, as it uses an Expert system approach combined with Machine learning and natural language processing.</a:t>
            </a:r>
            <a:endParaRPr/>
          </a:p>
          <a:p>
            <a:pPr marL="228600" lvl="0" indent="-228600" algn="l" rtl="0">
              <a:lnSpc>
                <a:spcPct val="120000"/>
              </a:lnSpc>
              <a:spcBef>
                <a:spcPts val="1000"/>
              </a:spcBef>
              <a:spcAft>
                <a:spcPts val="0"/>
              </a:spcAft>
              <a:buSzPct val="100000"/>
              <a:buChar char="•"/>
            </a:pPr>
            <a:r>
              <a:rPr lang="en-US" sz="2600" cap="none">
                <a:latin typeface="Times New Roman"/>
                <a:ea typeface="Times New Roman"/>
                <a:cs typeface="Times New Roman"/>
                <a:sym typeface="Times New Roman"/>
              </a:rPr>
              <a:t>Some Examples of Narrow AI are playing chess, purchasing suggestions on e-commerce site, self-driving cars, speech recognition, and image recognition.</a:t>
            </a:r>
            <a:endParaRPr/>
          </a:p>
          <a:p>
            <a:pPr marL="228600" lvl="0" indent="-139700" algn="l" rtl="0">
              <a:lnSpc>
                <a:spcPct val="120000"/>
              </a:lnSpc>
              <a:spcBef>
                <a:spcPts val="1000"/>
              </a:spcBef>
              <a:spcAft>
                <a:spcPts val="0"/>
              </a:spcAft>
              <a:buSzPct val="100000"/>
              <a:buNone/>
            </a:pPr>
            <a:endParaRPr/>
          </a:p>
        </p:txBody>
      </p:sp>
      <p:sp>
        <p:nvSpPr>
          <p:cNvPr id="350" name="Google Shape;350;p44"/>
          <p:cNvSpPr txBox="1"/>
          <p:nvPr/>
        </p:nvSpPr>
        <p:spPr>
          <a:xfrm>
            <a:off x="1066175" y="770917"/>
            <a:ext cx="10364451" cy="1596177"/>
          </a:xfrm>
          <a:prstGeom prst="rect">
            <a:avLst/>
          </a:prstGeom>
          <a:noFill/>
          <a:ln>
            <a:noFill/>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chemeClr val="dk1"/>
              </a:buClr>
              <a:buSzPts val="3600"/>
              <a:buFont typeface="Twentieth Century"/>
              <a:buNone/>
            </a:pPr>
            <a:r>
              <a:rPr lang="en-US" sz="3600" b="0" i="0" u="none" strike="noStrike" cap="none">
                <a:solidFill>
                  <a:schemeClr val="dk1"/>
                </a:solidFill>
                <a:latin typeface="Twentieth Century"/>
                <a:ea typeface="Twentieth Century"/>
                <a:cs typeface="Twentieth Century"/>
                <a:sym typeface="Twentieth Century"/>
              </a:rPr>
              <a:t>TYPES OF ARTIFICIAL INTELLIGENCE-TYPE 1</a:t>
            </a:r>
            <a:endParaRPr sz="3600" b="0" i="0" u="none" strike="noStrike" cap="none">
              <a:solidFill>
                <a:schemeClr val="dk1"/>
              </a:solidFill>
              <a:latin typeface="Twentieth Century"/>
              <a:ea typeface="Twentieth Century"/>
              <a:cs typeface="Twentieth Century"/>
              <a:sym typeface="Twentieth Century"/>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pic>
        <p:nvPicPr>
          <p:cNvPr id="355" name="Google Shape;355;p45"/>
          <p:cNvPicPr preferRelativeResize="0"/>
          <p:nvPr/>
        </p:nvPicPr>
        <p:blipFill rotWithShape="1">
          <a:blip r:embed="rId3">
            <a:alphaModFix/>
          </a:blip>
          <a:srcRect/>
          <a:stretch/>
        </p:blipFill>
        <p:spPr>
          <a:xfrm>
            <a:off x="3138274" y="1698659"/>
            <a:ext cx="5096586" cy="4934639"/>
          </a:xfrm>
          <a:prstGeom prst="rect">
            <a:avLst/>
          </a:prstGeom>
          <a:noFill/>
          <a:ln>
            <a:noFill/>
          </a:ln>
        </p:spPr>
      </p:pic>
      <p:sp>
        <p:nvSpPr>
          <p:cNvPr id="356" name="Google Shape;356;p45"/>
          <p:cNvSpPr txBox="1"/>
          <p:nvPr/>
        </p:nvSpPr>
        <p:spPr>
          <a:xfrm>
            <a:off x="913775" y="618517"/>
            <a:ext cx="10364451" cy="1596177"/>
          </a:xfrm>
          <a:prstGeom prst="rect">
            <a:avLst/>
          </a:prstGeom>
          <a:noFill/>
          <a:ln>
            <a:noFill/>
          </a:ln>
        </p:spPr>
        <p:txBody>
          <a:bodyPr spcFirstLastPara="1" wrap="square" lIns="91425" tIns="45700" rIns="91425" bIns="45700" anchor="t" anchorCtr="0">
            <a:normAutofit/>
          </a:bodyPr>
          <a:lstStyle/>
          <a:p>
            <a:pPr marL="0" marR="0" lvl="0" indent="0" algn="ctr" rtl="0">
              <a:lnSpc>
                <a:spcPct val="90000"/>
              </a:lnSpc>
              <a:spcBef>
                <a:spcPts val="0"/>
              </a:spcBef>
              <a:spcAft>
                <a:spcPts val="0"/>
              </a:spcAft>
              <a:buClr>
                <a:schemeClr val="dk1"/>
              </a:buClr>
              <a:buSzPts val="4400"/>
              <a:buFont typeface="Twentieth Century"/>
              <a:buNone/>
            </a:pPr>
            <a:r>
              <a:rPr lang="en-US" sz="4400" b="0" i="0" u="none" strike="noStrike" cap="none">
                <a:solidFill>
                  <a:schemeClr val="dk1"/>
                </a:solidFill>
                <a:latin typeface="Twentieth Century"/>
                <a:ea typeface="Twentieth Century"/>
                <a:cs typeface="Twentieth Century"/>
                <a:sym typeface="Twentieth Century"/>
              </a:rPr>
              <a:t>WEAK AI    VS   STRONG AI</a:t>
            </a:r>
            <a:endParaRPr sz="4400" b="0" i="0" u="none" strike="noStrike" cap="none">
              <a:solidFill>
                <a:schemeClr val="dk1"/>
              </a:solidFill>
              <a:latin typeface="Twentieth Century"/>
              <a:ea typeface="Twentieth Century"/>
              <a:cs typeface="Twentieth Century"/>
              <a:sym typeface="Twentieth Century"/>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chemeClr val="lt1"/>
            </a:gs>
            <a:gs pos="100000">
              <a:srgbClr val="B7B7B7"/>
            </a:gs>
          </a:gsLst>
          <a:lin ang="5400000" scaled="0"/>
        </a:gradFill>
        <a:effectLst/>
      </p:bgPr>
    </p:bg>
    <p:spTree>
      <p:nvGrpSpPr>
        <p:cNvPr id="1" name="Shape 360"/>
        <p:cNvGrpSpPr/>
        <p:nvPr/>
      </p:nvGrpSpPr>
      <p:grpSpPr>
        <a:xfrm>
          <a:off x="0" y="0"/>
          <a:ext cx="0" cy="0"/>
          <a:chOff x="0" y="0"/>
          <a:chExt cx="0" cy="0"/>
        </a:xfrm>
      </p:grpSpPr>
      <p:sp>
        <p:nvSpPr>
          <p:cNvPr id="361" name="Google Shape;361;p46"/>
          <p:cNvSpPr txBox="1">
            <a:spLocks noGrp="1"/>
          </p:cNvSpPr>
          <p:nvPr>
            <p:ph type="body" idx="1"/>
          </p:nvPr>
        </p:nvSpPr>
        <p:spPr>
          <a:xfrm>
            <a:off x="313899" y="2367092"/>
            <a:ext cx="10963701" cy="3424107"/>
          </a:xfrm>
          <a:prstGeom prst="rect">
            <a:avLst/>
          </a:prstGeom>
          <a:noFill/>
          <a:ln>
            <a:noFill/>
          </a:ln>
        </p:spPr>
        <p:txBody>
          <a:bodyPr spcFirstLastPara="1" wrap="square" lIns="91425" tIns="45700" rIns="91425" bIns="45700" anchor="t" anchorCtr="0">
            <a:noAutofit/>
          </a:bodyPr>
          <a:lstStyle/>
          <a:p>
            <a:pPr marL="0" lvl="0" indent="0" algn="l" rtl="0">
              <a:lnSpc>
                <a:spcPct val="120000"/>
              </a:lnSpc>
              <a:spcBef>
                <a:spcPts val="0"/>
              </a:spcBef>
              <a:spcAft>
                <a:spcPts val="0"/>
              </a:spcAft>
              <a:buSzPts val="1800"/>
              <a:buNone/>
            </a:pPr>
            <a:r>
              <a:rPr lang="en-US" sz="1800" cap="none">
                <a:latin typeface="Times New Roman"/>
                <a:ea typeface="Times New Roman"/>
                <a:cs typeface="Times New Roman"/>
                <a:sym typeface="Times New Roman"/>
              </a:rPr>
              <a:t>2. General AI:</a:t>
            </a:r>
            <a:endParaRPr/>
          </a:p>
          <a:p>
            <a:pPr marL="228600" lvl="0" indent="-228600" algn="l" rtl="0">
              <a:lnSpc>
                <a:spcPct val="120000"/>
              </a:lnSpc>
              <a:spcBef>
                <a:spcPts val="1000"/>
              </a:spcBef>
              <a:spcAft>
                <a:spcPts val="0"/>
              </a:spcAft>
              <a:buSzPts val="1800"/>
              <a:buChar char="•"/>
            </a:pPr>
            <a:r>
              <a:rPr lang="en-US" sz="1800" cap="none">
                <a:latin typeface="Times New Roman"/>
                <a:ea typeface="Times New Roman"/>
                <a:cs typeface="Times New Roman"/>
                <a:sym typeface="Times New Roman"/>
              </a:rPr>
              <a:t>General AI is a type of intelligence which could perform any intellectual task with efficiency like a human.</a:t>
            </a:r>
            <a:endParaRPr/>
          </a:p>
          <a:p>
            <a:pPr marL="228600" lvl="0" indent="-228600" algn="l" rtl="0">
              <a:lnSpc>
                <a:spcPct val="120000"/>
              </a:lnSpc>
              <a:spcBef>
                <a:spcPts val="1000"/>
              </a:spcBef>
              <a:spcAft>
                <a:spcPts val="0"/>
              </a:spcAft>
              <a:buSzPts val="1800"/>
              <a:buChar char="•"/>
            </a:pPr>
            <a:r>
              <a:rPr lang="en-US" sz="1800" cap="none">
                <a:latin typeface="Times New Roman"/>
                <a:ea typeface="Times New Roman"/>
                <a:cs typeface="Times New Roman"/>
                <a:sym typeface="Times New Roman"/>
              </a:rPr>
              <a:t>The idea behind the general AI to make such a system which could be smarter and think like a human by its own.</a:t>
            </a:r>
            <a:endParaRPr/>
          </a:p>
          <a:p>
            <a:pPr marL="228600" lvl="0" indent="-228600" algn="l" rtl="0">
              <a:lnSpc>
                <a:spcPct val="120000"/>
              </a:lnSpc>
              <a:spcBef>
                <a:spcPts val="1000"/>
              </a:spcBef>
              <a:spcAft>
                <a:spcPts val="0"/>
              </a:spcAft>
              <a:buSzPts val="1800"/>
              <a:buChar char="•"/>
            </a:pPr>
            <a:r>
              <a:rPr lang="en-US" sz="1800" cap="none">
                <a:latin typeface="Times New Roman"/>
                <a:ea typeface="Times New Roman"/>
                <a:cs typeface="Times New Roman"/>
                <a:sym typeface="Times New Roman"/>
              </a:rPr>
              <a:t>3. Super AI:</a:t>
            </a:r>
            <a:endParaRPr/>
          </a:p>
          <a:p>
            <a:pPr marL="228600" lvl="0" indent="-228600" algn="l" rtl="0">
              <a:lnSpc>
                <a:spcPct val="120000"/>
              </a:lnSpc>
              <a:spcBef>
                <a:spcPts val="1000"/>
              </a:spcBef>
              <a:spcAft>
                <a:spcPts val="0"/>
              </a:spcAft>
              <a:buSzPts val="1800"/>
              <a:buChar char="•"/>
            </a:pPr>
            <a:r>
              <a:rPr lang="en-US" sz="1800" cap="none">
                <a:latin typeface="Times New Roman"/>
                <a:ea typeface="Times New Roman"/>
                <a:cs typeface="Times New Roman"/>
                <a:sym typeface="Times New Roman"/>
              </a:rPr>
              <a:t>Super AI is a level of Intelligence of Systems at which machines could surpass human intelligence, and can perform any task better than human with cognitive properties. It is an outcome of general AI.</a:t>
            </a:r>
            <a:endParaRPr/>
          </a:p>
          <a:p>
            <a:pPr marL="228600" lvl="0" indent="-228600" algn="l" rtl="0">
              <a:lnSpc>
                <a:spcPct val="120000"/>
              </a:lnSpc>
              <a:spcBef>
                <a:spcPts val="1000"/>
              </a:spcBef>
              <a:spcAft>
                <a:spcPts val="0"/>
              </a:spcAft>
              <a:buSzPts val="1800"/>
              <a:buChar char="•"/>
            </a:pPr>
            <a:r>
              <a:rPr lang="en-US" sz="1800" cap="none">
                <a:latin typeface="Times New Roman"/>
                <a:ea typeface="Times New Roman"/>
                <a:cs typeface="Times New Roman"/>
                <a:sym typeface="Times New Roman"/>
              </a:rPr>
              <a:t>Some key characteristics of strong AI include capability include the ability to think, to reason, solve the puzzle, make judgments, plan, learn, and communicate by its own.</a:t>
            </a:r>
            <a:endParaRPr/>
          </a:p>
          <a:p>
            <a:pPr marL="228600" lvl="0" indent="-228600" algn="l" rtl="0">
              <a:lnSpc>
                <a:spcPct val="120000"/>
              </a:lnSpc>
              <a:spcBef>
                <a:spcPts val="1000"/>
              </a:spcBef>
              <a:spcAft>
                <a:spcPts val="0"/>
              </a:spcAft>
              <a:buSzPts val="1800"/>
              <a:buChar char="•"/>
            </a:pPr>
            <a:r>
              <a:rPr lang="en-US" sz="1800" cap="none">
                <a:latin typeface="Times New Roman"/>
                <a:ea typeface="Times New Roman"/>
                <a:cs typeface="Times New Roman"/>
                <a:sym typeface="Times New Roman"/>
              </a:rPr>
              <a:t>Super AI is still a hypothetical concept of Artificial Intelligence. Development of such systems in real is still world changing task.</a:t>
            </a:r>
            <a:endParaRPr/>
          </a:p>
          <a:p>
            <a:pPr marL="0" lvl="0" indent="0" algn="l" rtl="0">
              <a:lnSpc>
                <a:spcPct val="120000"/>
              </a:lnSpc>
              <a:spcBef>
                <a:spcPts val="1000"/>
              </a:spcBef>
              <a:spcAft>
                <a:spcPts val="0"/>
              </a:spcAft>
              <a:buSzPts val="1800"/>
              <a:buNone/>
            </a:pPr>
            <a:r>
              <a:rPr lang="en-US" sz="1800" cap="none">
                <a:latin typeface="Times New Roman"/>
                <a:ea typeface="Times New Roman"/>
                <a:cs typeface="Times New Roman"/>
                <a:sym typeface="Times New Roman"/>
              </a:rPr>
              <a:t/>
            </a:r>
            <a:br>
              <a:rPr lang="en-US" sz="1800" cap="none">
                <a:latin typeface="Times New Roman"/>
                <a:ea typeface="Times New Roman"/>
                <a:cs typeface="Times New Roman"/>
                <a:sym typeface="Times New Roman"/>
              </a:rPr>
            </a:br>
            <a:endParaRPr sz="1800" cap="none">
              <a:latin typeface="Times New Roman"/>
              <a:ea typeface="Times New Roman"/>
              <a:cs typeface="Times New Roman"/>
              <a:sym typeface="Times New Roman"/>
            </a:endParaRPr>
          </a:p>
        </p:txBody>
      </p:sp>
      <p:sp>
        <p:nvSpPr>
          <p:cNvPr id="362" name="Google Shape;362;p46"/>
          <p:cNvSpPr txBox="1">
            <a:spLocks noGrp="1"/>
          </p:cNvSpPr>
          <p:nvPr>
            <p:ph type="title"/>
          </p:nvPr>
        </p:nvSpPr>
        <p:spPr>
          <a:xfrm>
            <a:off x="913775" y="618517"/>
            <a:ext cx="10364451" cy="1596177"/>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3600"/>
              <a:buFont typeface="Twentieth Century"/>
              <a:buNone/>
            </a:pPr>
            <a:r>
              <a:rPr lang="en-US"/>
              <a:t>TYPES OF ARTIFICIAL INTELLIGENCE-TYPE 1</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67" name="Google Shape;367;p47"/>
          <p:cNvSpPr txBox="1">
            <a:spLocks noGrp="1"/>
          </p:cNvSpPr>
          <p:nvPr>
            <p:ph type="body" idx="1"/>
          </p:nvPr>
        </p:nvSpPr>
        <p:spPr>
          <a:xfrm>
            <a:off x="668114" y="1862124"/>
            <a:ext cx="10363826" cy="3424107"/>
          </a:xfrm>
          <a:prstGeom prst="rect">
            <a:avLst/>
          </a:prstGeom>
          <a:noFill/>
          <a:ln>
            <a:noFill/>
          </a:ln>
        </p:spPr>
        <p:txBody>
          <a:bodyPr spcFirstLastPara="1" wrap="square" lIns="91425" tIns="45700" rIns="91425" bIns="45700" anchor="t" anchorCtr="0">
            <a:noAutofit/>
          </a:bodyPr>
          <a:lstStyle/>
          <a:p>
            <a:pPr marL="0" lvl="0" indent="0" algn="l" rtl="0">
              <a:lnSpc>
                <a:spcPct val="120000"/>
              </a:lnSpc>
              <a:spcBef>
                <a:spcPts val="0"/>
              </a:spcBef>
              <a:spcAft>
                <a:spcPts val="0"/>
              </a:spcAft>
              <a:buSzPts val="1800"/>
              <a:buNone/>
            </a:pPr>
            <a:r>
              <a:rPr lang="en-US" sz="1800" cap="none">
                <a:latin typeface="Times New Roman"/>
                <a:ea typeface="Times New Roman"/>
                <a:cs typeface="Times New Roman"/>
                <a:sym typeface="Times New Roman"/>
              </a:rPr>
              <a:t>1. Reactive Machines</a:t>
            </a:r>
            <a:endParaRPr/>
          </a:p>
          <a:p>
            <a:pPr marL="228600" lvl="0" indent="-228600" algn="l" rtl="0">
              <a:lnSpc>
                <a:spcPct val="120000"/>
              </a:lnSpc>
              <a:spcBef>
                <a:spcPts val="1000"/>
              </a:spcBef>
              <a:spcAft>
                <a:spcPts val="0"/>
              </a:spcAft>
              <a:buSzPts val="1800"/>
              <a:buChar char="•"/>
            </a:pPr>
            <a:r>
              <a:rPr lang="en-US" sz="1800" cap="none">
                <a:latin typeface="Times New Roman"/>
                <a:ea typeface="Times New Roman"/>
                <a:cs typeface="Times New Roman"/>
                <a:sym typeface="Times New Roman"/>
              </a:rPr>
              <a:t>Purely reactive machines are the most basic types of Artificial Intelligence.</a:t>
            </a:r>
            <a:endParaRPr/>
          </a:p>
          <a:p>
            <a:pPr marL="228600" lvl="0" indent="-228600" algn="l" rtl="0">
              <a:lnSpc>
                <a:spcPct val="120000"/>
              </a:lnSpc>
              <a:spcBef>
                <a:spcPts val="1000"/>
              </a:spcBef>
              <a:spcAft>
                <a:spcPts val="0"/>
              </a:spcAft>
              <a:buSzPts val="1800"/>
              <a:buChar char="•"/>
            </a:pPr>
            <a:r>
              <a:rPr lang="en-US" sz="1800" cap="none">
                <a:latin typeface="Times New Roman"/>
                <a:ea typeface="Times New Roman"/>
                <a:cs typeface="Times New Roman"/>
                <a:sym typeface="Times New Roman"/>
              </a:rPr>
              <a:t>Such AI systems do not store memories or past experiences for future actions.</a:t>
            </a:r>
            <a:endParaRPr/>
          </a:p>
          <a:p>
            <a:pPr marL="228600" lvl="0" indent="-228600" algn="l" rtl="0">
              <a:lnSpc>
                <a:spcPct val="120000"/>
              </a:lnSpc>
              <a:spcBef>
                <a:spcPts val="1000"/>
              </a:spcBef>
              <a:spcAft>
                <a:spcPts val="0"/>
              </a:spcAft>
              <a:buSzPts val="1800"/>
              <a:buChar char="•"/>
            </a:pPr>
            <a:r>
              <a:rPr lang="en-US" sz="1800" cap="none">
                <a:latin typeface="Times New Roman"/>
                <a:ea typeface="Times New Roman"/>
                <a:cs typeface="Times New Roman"/>
                <a:sym typeface="Times New Roman"/>
              </a:rPr>
              <a:t>These machines only focus on current scenarios and react on it as per possible best action.</a:t>
            </a:r>
            <a:endParaRPr/>
          </a:p>
          <a:p>
            <a:pPr marL="228600" lvl="0" indent="-228600" algn="l" rtl="0">
              <a:lnSpc>
                <a:spcPct val="120000"/>
              </a:lnSpc>
              <a:spcBef>
                <a:spcPts val="1000"/>
              </a:spcBef>
              <a:spcAft>
                <a:spcPts val="0"/>
              </a:spcAft>
              <a:buSzPts val="1800"/>
              <a:buChar char="•"/>
            </a:pPr>
            <a:r>
              <a:rPr lang="en-US" sz="1800" cap="none">
                <a:latin typeface="Times New Roman"/>
                <a:ea typeface="Times New Roman"/>
                <a:cs typeface="Times New Roman"/>
                <a:sym typeface="Times New Roman"/>
              </a:rPr>
              <a:t>IBM's Deep Blue system,Google's AlphaGo is also an example of reactive machines.</a:t>
            </a:r>
            <a:endParaRPr/>
          </a:p>
          <a:p>
            <a:pPr marL="228600" lvl="0" indent="-228600" algn="l" rtl="0">
              <a:lnSpc>
                <a:spcPct val="120000"/>
              </a:lnSpc>
              <a:spcBef>
                <a:spcPts val="1000"/>
              </a:spcBef>
              <a:spcAft>
                <a:spcPts val="0"/>
              </a:spcAft>
              <a:buSzPts val="1800"/>
              <a:buChar char="•"/>
            </a:pPr>
            <a:r>
              <a:rPr lang="en-US" sz="1800" cap="none">
                <a:latin typeface="Times New Roman"/>
                <a:ea typeface="Times New Roman"/>
                <a:cs typeface="Times New Roman"/>
                <a:sym typeface="Times New Roman"/>
              </a:rPr>
              <a:t>2. Limited Memory</a:t>
            </a:r>
            <a:endParaRPr/>
          </a:p>
          <a:p>
            <a:pPr marL="228600" lvl="0" indent="-228600" algn="l" rtl="0">
              <a:lnSpc>
                <a:spcPct val="120000"/>
              </a:lnSpc>
              <a:spcBef>
                <a:spcPts val="1000"/>
              </a:spcBef>
              <a:spcAft>
                <a:spcPts val="0"/>
              </a:spcAft>
              <a:buSzPts val="1800"/>
              <a:buChar char="•"/>
            </a:pPr>
            <a:r>
              <a:rPr lang="en-US" sz="1800" cap="none">
                <a:latin typeface="Times New Roman"/>
                <a:ea typeface="Times New Roman"/>
                <a:cs typeface="Times New Roman"/>
                <a:sym typeface="Times New Roman"/>
              </a:rPr>
              <a:t>Limited memory machines can store past experiences or some data for a short period of time.</a:t>
            </a:r>
            <a:endParaRPr/>
          </a:p>
          <a:p>
            <a:pPr marL="228600" lvl="0" indent="-228600" algn="l" rtl="0">
              <a:lnSpc>
                <a:spcPct val="120000"/>
              </a:lnSpc>
              <a:spcBef>
                <a:spcPts val="1000"/>
              </a:spcBef>
              <a:spcAft>
                <a:spcPts val="0"/>
              </a:spcAft>
              <a:buSzPts val="1800"/>
              <a:buChar char="•"/>
            </a:pPr>
            <a:r>
              <a:rPr lang="en-US" sz="1800" cap="none">
                <a:latin typeface="Times New Roman"/>
                <a:ea typeface="Times New Roman"/>
                <a:cs typeface="Times New Roman"/>
                <a:sym typeface="Times New Roman"/>
              </a:rPr>
              <a:t>These machines can use stored data for a limited time period only.</a:t>
            </a:r>
            <a:endParaRPr/>
          </a:p>
          <a:p>
            <a:pPr marL="228600" lvl="0" indent="-228600" algn="l" rtl="0">
              <a:lnSpc>
                <a:spcPct val="120000"/>
              </a:lnSpc>
              <a:spcBef>
                <a:spcPts val="1000"/>
              </a:spcBef>
              <a:spcAft>
                <a:spcPts val="0"/>
              </a:spcAft>
              <a:buSzPts val="1800"/>
              <a:buChar char="•"/>
            </a:pPr>
            <a:r>
              <a:rPr lang="en-US" sz="1800" cap="none">
                <a:latin typeface="Times New Roman"/>
                <a:ea typeface="Times New Roman"/>
                <a:cs typeface="Times New Roman"/>
                <a:sym typeface="Times New Roman"/>
              </a:rPr>
              <a:t>Self-driving cars are one of the best examples of Limited Memory systems. These cars can store recent speed of nearby cars, the distance of other cars, speed limit, and other information to navigate the road.</a:t>
            </a:r>
            <a:endParaRPr/>
          </a:p>
        </p:txBody>
      </p:sp>
      <p:sp>
        <p:nvSpPr>
          <p:cNvPr id="368" name="Google Shape;368;p47"/>
          <p:cNvSpPr txBox="1">
            <a:spLocks noGrp="1"/>
          </p:cNvSpPr>
          <p:nvPr>
            <p:ph type="title"/>
          </p:nvPr>
        </p:nvSpPr>
        <p:spPr>
          <a:xfrm>
            <a:off x="913775" y="618517"/>
            <a:ext cx="10364451" cy="1596177"/>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3600"/>
              <a:buFont typeface="Twentieth Century"/>
              <a:buNone/>
            </a:pPr>
            <a:r>
              <a:rPr lang="en-US" sz="3600" b="0" i="0" u="none" strike="noStrike" cap="none">
                <a:solidFill>
                  <a:schemeClr val="dk1"/>
                </a:solidFill>
                <a:latin typeface="Twentieth Century"/>
                <a:ea typeface="Twentieth Century"/>
                <a:cs typeface="Twentieth Century"/>
                <a:sym typeface="Twentieth Century"/>
              </a:rPr>
              <a:t>TYPES OF ARTIFICIAL INTELLIGENCE-TYPE 2</a:t>
            </a:r>
            <a:endParaRPr sz="3600" b="0" i="0" u="none" strike="noStrike" cap="none">
              <a:solidFill>
                <a:schemeClr val="dk1"/>
              </a:solidFill>
              <a:latin typeface="Twentieth Century"/>
              <a:ea typeface="Twentieth Century"/>
              <a:cs typeface="Twentieth Century"/>
              <a:sym typeface="Twentieth Century"/>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48"/>
          <p:cNvSpPr txBox="1">
            <a:spLocks noGrp="1"/>
          </p:cNvSpPr>
          <p:nvPr>
            <p:ph type="body" idx="1"/>
          </p:nvPr>
        </p:nvSpPr>
        <p:spPr>
          <a:xfrm>
            <a:off x="655092" y="1957658"/>
            <a:ext cx="10881815" cy="3424107"/>
          </a:xfrm>
          <a:prstGeom prst="rect">
            <a:avLst/>
          </a:prstGeom>
          <a:noFill/>
          <a:ln>
            <a:noFill/>
          </a:ln>
        </p:spPr>
        <p:txBody>
          <a:bodyPr spcFirstLastPara="1" wrap="square" lIns="91425" tIns="45700" rIns="91425" bIns="45700" anchor="t" anchorCtr="0">
            <a:noAutofit/>
          </a:bodyPr>
          <a:lstStyle/>
          <a:p>
            <a:pPr marL="0" lvl="0" indent="0" algn="l" rtl="0">
              <a:lnSpc>
                <a:spcPct val="120000"/>
              </a:lnSpc>
              <a:spcBef>
                <a:spcPts val="0"/>
              </a:spcBef>
              <a:spcAft>
                <a:spcPts val="0"/>
              </a:spcAft>
              <a:buSzPts val="1800"/>
              <a:buNone/>
            </a:pPr>
            <a:r>
              <a:rPr lang="en-US" sz="1800" cap="none">
                <a:latin typeface="Times New Roman"/>
                <a:ea typeface="Times New Roman"/>
                <a:cs typeface="Times New Roman"/>
                <a:sym typeface="Times New Roman"/>
              </a:rPr>
              <a:t>3. Theory of Mind</a:t>
            </a:r>
            <a:endParaRPr/>
          </a:p>
          <a:p>
            <a:pPr marL="228600" lvl="0" indent="-228600" algn="l" rtl="0">
              <a:lnSpc>
                <a:spcPct val="120000"/>
              </a:lnSpc>
              <a:spcBef>
                <a:spcPts val="1000"/>
              </a:spcBef>
              <a:spcAft>
                <a:spcPts val="0"/>
              </a:spcAft>
              <a:buSzPts val="1800"/>
              <a:buChar char="•"/>
            </a:pPr>
            <a:r>
              <a:rPr lang="en-US" sz="1800" cap="none">
                <a:latin typeface="Times New Roman"/>
                <a:ea typeface="Times New Roman"/>
                <a:cs typeface="Times New Roman"/>
                <a:sym typeface="Times New Roman"/>
              </a:rPr>
              <a:t>Theory of Mind AI should understand the human emotions, people, beliefs, and be able to interact socially like humans.</a:t>
            </a:r>
            <a:endParaRPr/>
          </a:p>
          <a:p>
            <a:pPr marL="228600" lvl="0" indent="-228600" algn="l" rtl="0">
              <a:lnSpc>
                <a:spcPct val="120000"/>
              </a:lnSpc>
              <a:spcBef>
                <a:spcPts val="1000"/>
              </a:spcBef>
              <a:spcAft>
                <a:spcPts val="0"/>
              </a:spcAft>
              <a:buSzPts val="1800"/>
              <a:buChar char="•"/>
            </a:pPr>
            <a:r>
              <a:rPr lang="en-US" sz="1800" cap="none">
                <a:latin typeface="Times New Roman"/>
                <a:ea typeface="Times New Roman"/>
                <a:cs typeface="Times New Roman"/>
                <a:sym typeface="Times New Roman"/>
              </a:rPr>
              <a:t>This type of AI machines are still not developed, but researchers are making lots of efforts and improvement for developing such AI machines.</a:t>
            </a:r>
            <a:endParaRPr/>
          </a:p>
          <a:p>
            <a:pPr marL="228600" lvl="0" indent="-228600" algn="l" rtl="0">
              <a:lnSpc>
                <a:spcPct val="120000"/>
              </a:lnSpc>
              <a:spcBef>
                <a:spcPts val="1000"/>
              </a:spcBef>
              <a:spcAft>
                <a:spcPts val="0"/>
              </a:spcAft>
              <a:buSzPts val="1800"/>
              <a:buChar char="•"/>
            </a:pPr>
            <a:r>
              <a:rPr lang="en-US" sz="1800" cap="none">
                <a:latin typeface="Times New Roman"/>
                <a:ea typeface="Times New Roman"/>
                <a:cs typeface="Times New Roman"/>
                <a:sym typeface="Times New Roman"/>
              </a:rPr>
              <a:t>Eg One real-world example of the theory of mind AI is Kismet, Sophia from Hanson Robotics </a:t>
            </a:r>
            <a:endParaRPr sz="1800" cap="none">
              <a:latin typeface="Times New Roman"/>
              <a:ea typeface="Times New Roman"/>
              <a:cs typeface="Times New Roman"/>
              <a:sym typeface="Times New Roman"/>
            </a:endParaRPr>
          </a:p>
          <a:p>
            <a:pPr marL="228600" lvl="0" indent="-228600" algn="l" rtl="0">
              <a:lnSpc>
                <a:spcPct val="120000"/>
              </a:lnSpc>
              <a:spcBef>
                <a:spcPts val="1000"/>
              </a:spcBef>
              <a:spcAft>
                <a:spcPts val="0"/>
              </a:spcAft>
              <a:buSzPts val="1800"/>
              <a:buChar char="•"/>
            </a:pPr>
            <a:r>
              <a:rPr lang="en-US" sz="1800" cap="none">
                <a:latin typeface="Times New Roman"/>
                <a:ea typeface="Times New Roman"/>
                <a:cs typeface="Times New Roman"/>
                <a:sym typeface="Times New Roman"/>
              </a:rPr>
              <a:t>4. Self-Awareness</a:t>
            </a:r>
            <a:endParaRPr/>
          </a:p>
          <a:p>
            <a:pPr marL="228600" lvl="0" indent="-228600" algn="l" rtl="0">
              <a:lnSpc>
                <a:spcPct val="120000"/>
              </a:lnSpc>
              <a:spcBef>
                <a:spcPts val="1000"/>
              </a:spcBef>
              <a:spcAft>
                <a:spcPts val="0"/>
              </a:spcAft>
              <a:buSzPts val="1800"/>
              <a:buChar char="•"/>
            </a:pPr>
            <a:r>
              <a:rPr lang="en-US" sz="1800" cap="none">
                <a:latin typeface="Times New Roman"/>
                <a:ea typeface="Times New Roman"/>
                <a:cs typeface="Times New Roman"/>
                <a:sym typeface="Times New Roman"/>
              </a:rPr>
              <a:t>Self-awareness AI is the future of Artificial Intelligence. These machines will be super intelligent, and will have their own consciousness, sentiments, and self-awareness.</a:t>
            </a:r>
            <a:endParaRPr/>
          </a:p>
          <a:p>
            <a:pPr marL="228600" lvl="0" indent="-228600" algn="l" rtl="0">
              <a:lnSpc>
                <a:spcPct val="120000"/>
              </a:lnSpc>
              <a:spcBef>
                <a:spcPts val="1000"/>
              </a:spcBef>
              <a:spcAft>
                <a:spcPts val="0"/>
              </a:spcAft>
              <a:buSzPts val="1800"/>
              <a:buChar char="•"/>
            </a:pPr>
            <a:r>
              <a:rPr lang="en-US" sz="1800" cap="none">
                <a:latin typeface="Times New Roman"/>
                <a:ea typeface="Times New Roman"/>
                <a:cs typeface="Times New Roman"/>
                <a:sym typeface="Times New Roman"/>
              </a:rPr>
              <a:t>These machines will be smarter than human mind.</a:t>
            </a:r>
            <a:endParaRPr/>
          </a:p>
          <a:p>
            <a:pPr marL="228600" lvl="0" indent="-228600" algn="l" rtl="0">
              <a:lnSpc>
                <a:spcPct val="120000"/>
              </a:lnSpc>
              <a:spcBef>
                <a:spcPts val="1000"/>
              </a:spcBef>
              <a:spcAft>
                <a:spcPts val="0"/>
              </a:spcAft>
              <a:buSzPts val="1800"/>
              <a:buChar char="•"/>
            </a:pPr>
            <a:r>
              <a:rPr lang="en-US" sz="1800" cap="none">
                <a:latin typeface="Times New Roman"/>
                <a:ea typeface="Times New Roman"/>
                <a:cs typeface="Times New Roman"/>
                <a:sym typeface="Times New Roman"/>
              </a:rPr>
              <a:t>Self-Awareness AI does not exist in reality still and it is a hypothetical concept.</a:t>
            </a:r>
            <a:endParaRPr/>
          </a:p>
          <a:p>
            <a:pPr marL="0" lvl="0" indent="0" algn="l" rtl="0">
              <a:lnSpc>
                <a:spcPct val="120000"/>
              </a:lnSpc>
              <a:spcBef>
                <a:spcPts val="1000"/>
              </a:spcBef>
              <a:spcAft>
                <a:spcPts val="0"/>
              </a:spcAft>
              <a:buSzPts val="1800"/>
              <a:buNone/>
            </a:pPr>
            <a:endParaRPr sz="1800" cap="none">
              <a:latin typeface="Times New Roman"/>
              <a:ea typeface="Times New Roman"/>
              <a:cs typeface="Times New Roman"/>
              <a:sym typeface="Times New Roman"/>
            </a:endParaRPr>
          </a:p>
        </p:txBody>
      </p:sp>
      <p:sp>
        <p:nvSpPr>
          <p:cNvPr id="374" name="Google Shape;374;p48"/>
          <p:cNvSpPr txBox="1">
            <a:spLocks noGrp="1"/>
          </p:cNvSpPr>
          <p:nvPr>
            <p:ph type="title"/>
          </p:nvPr>
        </p:nvSpPr>
        <p:spPr>
          <a:xfrm>
            <a:off x="913775" y="618517"/>
            <a:ext cx="10364451" cy="1596177"/>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3600"/>
              <a:buFont typeface="Twentieth Century"/>
              <a:buNone/>
            </a:pPr>
            <a:r>
              <a:rPr lang="en-US" sz="3600" b="0" i="0" u="none" strike="noStrike" cap="none">
                <a:solidFill>
                  <a:schemeClr val="dk1"/>
                </a:solidFill>
                <a:latin typeface="Twentieth Century"/>
                <a:ea typeface="Twentieth Century"/>
                <a:cs typeface="Twentieth Century"/>
                <a:sym typeface="Twentieth Century"/>
              </a:rPr>
              <a:t>TYPES OF ARTIFICIAL INTELLIGENCE-TYPE 2</a:t>
            </a:r>
            <a:endParaRPr sz="3600" b="0" i="0" u="none" strike="noStrike" cap="none">
              <a:solidFill>
                <a:schemeClr val="dk1"/>
              </a:solidFill>
              <a:latin typeface="Twentieth Century"/>
              <a:ea typeface="Twentieth Century"/>
              <a:cs typeface="Twentieth Century"/>
              <a:sym typeface="Twentieth Century"/>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pic>
        <p:nvPicPr>
          <p:cNvPr id="379" name="Google Shape;379;p49"/>
          <p:cNvPicPr preferRelativeResize="0"/>
          <p:nvPr/>
        </p:nvPicPr>
        <p:blipFill rotWithShape="1">
          <a:blip r:embed="rId3">
            <a:alphaModFix/>
          </a:blip>
          <a:srcRect/>
          <a:stretch/>
        </p:blipFill>
        <p:spPr>
          <a:xfrm>
            <a:off x="1787857" y="941697"/>
            <a:ext cx="8557146" cy="5813946"/>
          </a:xfrm>
          <a:prstGeom prst="rect">
            <a:avLst/>
          </a:prstGeom>
          <a:noFill/>
          <a:ln>
            <a:noFill/>
          </a:ln>
        </p:spPr>
      </p:pic>
      <p:sp>
        <p:nvSpPr>
          <p:cNvPr id="380" name="Google Shape;380;p49"/>
          <p:cNvSpPr txBox="1"/>
          <p:nvPr/>
        </p:nvSpPr>
        <p:spPr>
          <a:xfrm>
            <a:off x="2209800" y="114300"/>
            <a:ext cx="7772400" cy="114300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4400"/>
              <a:buFont typeface="Twentieth Century"/>
              <a:buNone/>
            </a:pPr>
            <a:r>
              <a:rPr lang="en-US" sz="4400" b="0" i="0" u="none" strike="noStrike" cap="none">
                <a:solidFill>
                  <a:schemeClr val="dk1"/>
                </a:solidFill>
                <a:latin typeface="Twentieth Century"/>
                <a:ea typeface="Twentieth Century"/>
                <a:cs typeface="Twentieth Century"/>
                <a:sym typeface="Twentieth Century"/>
              </a:rPr>
              <a:t>Artificial Intelligence Applications</a:t>
            </a:r>
            <a:endParaRPr sz="4400" b="0" i="0" u="none" strike="noStrike" cap="none">
              <a:solidFill>
                <a:schemeClr val="dk1"/>
              </a:solidFill>
              <a:latin typeface="Twentieth Century"/>
              <a:ea typeface="Twentieth Century"/>
              <a:cs typeface="Twentieth Century"/>
              <a:sym typeface="Twentieth Century"/>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79"/>
                                        </p:tgtEl>
                                        <p:attrNameLst>
                                          <p:attrName>style.visibility</p:attrName>
                                        </p:attrNameLst>
                                      </p:cBhvr>
                                      <p:to>
                                        <p:strVal val="visible"/>
                                      </p:to>
                                    </p:set>
                                    <p:animEffect transition="in" filter="fade">
                                      <p:cBhvr>
                                        <p:cTn id="7" dur="500"/>
                                        <p:tgtEl>
                                          <p:spTgt spid="3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pic>
        <p:nvPicPr>
          <p:cNvPr id="385" name="Google Shape;385;p50"/>
          <p:cNvPicPr preferRelativeResize="0"/>
          <p:nvPr/>
        </p:nvPicPr>
        <p:blipFill rotWithShape="1">
          <a:blip r:embed="rId3">
            <a:alphaModFix/>
          </a:blip>
          <a:srcRect/>
          <a:stretch/>
        </p:blipFill>
        <p:spPr>
          <a:xfrm>
            <a:off x="667175" y="885040"/>
            <a:ext cx="3409681" cy="5549089"/>
          </a:xfrm>
          <a:prstGeom prst="rect">
            <a:avLst/>
          </a:prstGeom>
          <a:noFill/>
          <a:ln>
            <a:noFill/>
          </a:ln>
        </p:spPr>
      </p:pic>
      <p:pic>
        <p:nvPicPr>
          <p:cNvPr id="386" name="Google Shape;386;p50"/>
          <p:cNvPicPr preferRelativeResize="0"/>
          <p:nvPr/>
        </p:nvPicPr>
        <p:blipFill rotWithShape="1">
          <a:blip r:embed="rId4">
            <a:alphaModFix/>
          </a:blip>
          <a:srcRect/>
          <a:stretch/>
        </p:blipFill>
        <p:spPr>
          <a:xfrm>
            <a:off x="4076857" y="1376361"/>
            <a:ext cx="8251621" cy="3037482"/>
          </a:xfrm>
          <a:prstGeom prst="rect">
            <a:avLst/>
          </a:prstGeom>
          <a:noFill/>
          <a:ln>
            <a:noFill/>
          </a:ln>
        </p:spPr>
      </p:pic>
      <p:sp>
        <p:nvSpPr>
          <p:cNvPr id="387" name="Google Shape;387;p50"/>
          <p:cNvSpPr txBox="1"/>
          <p:nvPr/>
        </p:nvSpPr>
        <p:spPr>
          <a:xfrm>
            <a:off x="6100549" y="559558"/>
            <a:ext cx="3807726" cy="70788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000"/>
              <a:buFont typeface="Arial"/>
              <a:buNone/>
            </a:pPr>
            <a:r>
              <a:rPr lang="en-US" sz="4000" b="1" i="0" u="none" strike="noStrike" cap="none">
                <a:solidFill>
                  <a:schemeClr val="dk1"/>
                </a:solidFill>
                <a:latin typeface="Twentieth Century"/>
                <a:ea typeface="Twentieth Century"/>
                <a:cs typeface="Twentieth Century"/>
                <a:sym typeface="Twentieth Century"/>
              </a:rPr>
              <a:t>TRANSPORT</a:t>
            </a:r>
            <a:endParaRPr sz="4000" b="1" i="0" u="none" strike="noStrike" cap="none">
              <a:solidFill>
                <a:schemeClr val="dk1"/>
              </a:solidFill>
              <a:latin typeface="Twentieth Century"/>
              <a:ea typeface="Twentieth Century"/>
              <a:cs typeface="Twentieth Century"/>
              <a:sym typeface="Twentieth Century"/>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91"/>
        <p:cNvGrpSpPr/>
        <p:nvPr/>
      </p:nvGrpSpPr>
      <p:grpSpPr>
        <a:xfrm>
          <a:off x="0" y="0"/>
          <a:ext cx="0" cy="0"/>
          <a:chOff x="0" y="0"/>
          <a:chExt cx="0" cy="0"/>
        </a:xfrm>
      </p:grpSpPr>
      <p:pic>
        <p:nvPicPr>
          <p:cNvPr id="392" name="Google Shape;392;p51" descr="Google Maps"/>
          <p:cNvPicPr preferRelativeResize="0"/>
          <p:nvPr/>
        </p:nvPicPr>
        <p:blipFill rotWithShape="1">
          <a:blip r:embed="rId3">
            <a:alphaModFix/>
          </a:blip>
          <a:srcRect/>
          <a:stretch/>
        </p:blipFill>
        <p:spPr>
          <a:xfrm>
            <a:off x="1165509" y="1088930"/>
            <a:ext cx="3831204" cy="3005397"/>
          </a:xfrm>
          <a:prstGeom prst="rect">
            <a:avLst/>
          </a:prstGeom>
          <a:noFill/>
          <a:ln>
            <a:noFill/>
          </a:ln>
        </p:spPr>
      </p:pic>
      <p:sp>
        <p:nvSpPr>
          <p:cNvPr id="393" name="Google Shape;393;p51"/>
          <p:cNvSpPr/>
          <p:nvPr/>
        </p:nvSpPr>
        <p:spPr>
          <a:xfrm>
            <a:off x="1090255" y="4527224"/>
            <a:ext cx="3617401" cy="369332"/>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0" i="0" u="none" strike="noStrike" cap="none">
                <a:solidFill>
                  <a:srgbClr val="222222"/>
                </a:solidFill>
                <a:latin typeface="Rubik Medium"/>
                <a:ea typeface="Rubik Medium"/>
                <a:cs typeface="Rubik Medium"/>
                <a:sym typeface="Rubik Medium"/>
              </a:rPr>
              <a:t> Google’s AI-Powered Predictions</a:t>
            </a:r>
            <a:endParaRPr sz="1800" b="0" i="0" u="none" strike="noStrike" cap="none">
              <a:solidFill>
                <a:schemeClr val="dk1"/>
              </a:solidFill>
              <a:latin typeface="Twentieth Century"/>
              <a:ea typeface="Twentieth Century"/>
              <a:cs typeface="Twentieth Century"/>
              <a:sym typeface="Twentieth Century"/>
            </a:endParaRPr>
          </a:p>
        </p:txBody>
      </p:sp>
      <p:pic>
        <p:nvPicPr>
          <p:cNvPr id="394" name="Google Shape;394;p51" descr="Uber heat map"/>
          <p:cNvPicPr preferRelativeResize="0"/>
          <p:nvPr/>
        </p:nvPicPr>
        <p:blipFill rotWithShape="1">
          <a:blip r:embed="rId4">
            <a:alphaModFix/>
          </a:blip>
          <a:srcRect/>
          <a:stretch/>
        </p:blipFill>
        <p:spPr>
          <a:xfrm>
            <a:off x="5554229" y="1195340"/>
            <a:ext cx="4810125" cy="5419726"/>
          </a:xfrm>
          <a:prstGeom prst="rect">
            <a:avLst/>
          </a:prstGeom>
          <a:noFill/>
          <a:ln>
            <a:noFill/>
          </a:ln>
        </p:spPr>
      </p:pic>
      <p:sp>
        <p:nvSpPr>
          <p:cNvPr id="395" name="Google Shape;395;p51"/>
          <p:cNvSpPr txBox="1"/>
          <p:nvPr/>
        </p:nvSpPr>
        <p:spPr>
          <a:xfrm>
            <a:off x="6055428" y="218364"/>
            <a:ext cx="3807726" cy="70788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000"/>
              <a:buFont typeface="Arial"/>
              <a:buNone/>
            </a:pPr>
            <a:r>
              <a:rPr lang="en-US" sz="4000" b="1" i="0" u="none" strike="noStrike" cap="none">
                <a:solidFill>
                  <a:schemeClr val="dk1"/>
                </a:solidFill>
                <a:latin typeface="Twentieth Century"/>
                <a:ea typeface="Twentieth Century"/>
                <a:cs typeface="Twentieth Century"/>
                <a:sym typeface="Twentieth Century"/>
              </a:rPr>
              <a:t>TRANSPORT</a:t>
            </a:r>
            <a:endParaRPr sz="4000" b="1" i="0" u="none" strike="noStrike" cap="none">
              <a:solidFill>
                <a:schemeClr val="dk1"/>
              </a:solidFill>
              <a:latin typeface="Twentieth Century"/>
              <a:ea typeface="Twentieth Century"/>
              <a:cs typeface="Twentieth Century"/>
              <a:sym typeface="Twentieth Century"/>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99"/>
        <p:cNvGrpSpPr/>
        <p:nvPr/>
      </p:nvGrpSpPr>
      <p:grpSpPr>
        <a:xfrm>
          <a:off x="0" y="0"/>
          <a:ext cx="0" cy="0"/>
          <a:chOff x="0" y="0"/>
          <a:chExt cx="0" cy="0"/>
        </a:xfrm>
      </p:grpSpPr>
      <p:pic>
        <p:nvPicPr>
          <p:cNvPr id="400" name="Google Shape;400;p52"/>
          <p:cNvPicPr preferRelativeResize="0"/>
          <p:nvPr/>
        </p:nvPicPr>
        <p:blipFill rotWithShape="1">
          <a:blip r:embed="rId3">
            <a:alphaModFix/>
          </a:blip>
          <a:srcRect/>
          <a:stretch/>
        </p:blipFill>
        <p:spPr>
          <a:xfrm>
            <a:off x="198699" y="1497886"/>
            <a:ext cx="7071991" cy="3692834"/>
          </a:xfrm>
          <a:prstGeom prst="rect">
            <a:avLst/>
          </a:prstGeom>
          <a:noFill/>
          <a:ln>
            <a:noFill/>
          </a:ln>
        </p:spPr>
      </p:pic>
      <p:pic>
        <p:nvPicPr>
          <p:cNvPr id="401" name="Google Shape;401;p52"/>
          <p:cNvPicPr preferRelativeResize="0"/>
          <p:nvPr/>
        </p:nvPicPr>
        <p:blipFill rotWithShape="1">
          <a:blip r:embed="rId4">
            <a:alphaModFix/>
          </a:blip>
          <a:srcRect/>
          <a:stretch/>
        </p:blipFill>
        <p:spPr>
          <a:xfrm>
            <a:off x="7439308" y="1702602"/>
            <a:ext cx="4443915" cy="3283402"/>
          </a:xfrm>
          <a:prstGeom prst="rect">
            <a:avLst/>
          </a:prstGeom>
          <a:noFill/>
          <a:ln>
            <a:noFill/>
          </a:ln>
        </p:spPr>
      </p:pic>
      <p:sp>
        <p:nvSpPr>
          <p:cNvPr id="402" name="Google Shape;402;p52"/>
          <p:cNvSpPr/>
          <p:nvPr/>
        </p:nvSpPr>
        <p:spPr>
          <a:xfrm>
            <a:off x="3633485" y="446544"/>
            <a:ext cx="5695983" cy="707886"/>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4000"/>
              <a:buFont typeface="Arial"/>
              <a:buNone/>
            </a:pPr>
            <a:r>
              <a:rPr lang="en-US" sz="4000" b="1" i="0" u="none" strike="noStrike" cap="none">
                <a:solidFill>
                  <a:schemeClr val="dk1"/>
                </a:solidFill>
                <a:latin typeface="Twentieth Century"/>
                <a:ea typeface="Twentieth Century"/>
                <a:cs typeface="Twentieth Century"/>
                <a:sym typeface="Twentieth Century"/>
              </a:rPr>
              <a:t>Smart Personal Assistants</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06"/>
        <p:cNvGrpSpPr/>
        <p:nvPr/>
      </p:nvGrpSpPr>
      <p:grpSpPr>
        <a:xfrm>
          <a:off x="0" y="0"/>
          <a:ext cx="0" cy="0"/>
          <a:chOff x="0" y="0"/>
          <a:chExt cx="0" cy="0"/>
        </a:xfrm>
      </p:grpSpPr>
      <p:sp>
        <p:nvSpPr>
          <p:cNvPr id="407" name="Google Shape;407;p53"/>
          <p:cNvSpPr txBox="1">
            <a:spLocks noGrp="1"/>
          </p:cNvSpPr>
          <p:nvPr>
            <p:ph type="body" idx="1"/>
          </p:nvPr>
        </p:nvSpPr>
        <p:spPr>
          <a:xfrm>
            <a:off x="913774" y="2367092"/>
            <a:ext cx="10363826" cy="3424107"/>
          </a:xfrm>
          <a:prstGeom prst="rect">
            <a:avLst/>
          </a:prstGeom>
          <a:noFill/>
          <a:ln>
            <a:noFill/>
          </a:ln>
        </p:spPr>
        <p:txBody>
          <a:bodyPr spcFirstLastPara="1" wrap="square" lIns="91425" tIns="45700" rIns="91425" bIns="45700" anchor="t" anchorCtr="0">
            <a:normAutofit fontScale="92500" lnSpcReduction="20000"/>
          </a:bodyPr>
          <a:lstStyle/>
          <a:p>
            <a:pPr marL="0" lvl="0" indent="0" algn="l" rtl="0">
              <a:lnSpc>
                <a:spcPct val="120000"/>
              </a:lnSpc>
              <a:spcBef>
                <a:spcPts val="0"/>
              </a:spcBef>
              <a:spcAft>
                <a:spcPts val="0"/>
              </a:spcAft>
              <a:buSzPct val="100000"/>
              <a:buNone/>
            </a:pPr>
            <a:r>
              <a:rPr lang="en-US" sz="2200" cap="none">
                <a:latin typeface="Times New Roman"/>
                <a:ea typeface="Times New Roman"/>
                <a:cs typeface="Times New Roman"/>
                <a:sym typeface="Times New Roman"/>
              </a:rPr>
              <a:t>Amazon Expanded Upon This Model With The Announcement Of Complimentary Hardware And Software Components: </a:t>
            </a:r>
            <a:endParaRPr/>
          </a:p>
          <a:p>
            <a:pPr marL="228600" lvl="0" indent="-228600" algn="l" rtl="0">
              <a:lnSpc>
                <a:spcPct val="120000"/>
              </a:lnSpc>
              <a:spcBef>
                <a:spcPts val="1000"/>
              </a:spcBef>
              <a:spcAft>
                <a:spcPts val="0"/>
              </a:spcAft>
              <a:buSzPct val="100000"/>
              <a:buChar char="•"/>
            </a:pPr>
            <a:r>
              <a:rPr lang="en-US" sz="2200" cap="none">
                <a:latin typeface="Times New Roman"/>
                <a:ea typeface="Times New Roman"/>
                <a:cs typeface="Times New Roman"/>
                <a:sym typeface="Times New Roman"/>
              </a:rPr>
              <a:t>Alexa, An Ai-powered Personal Assistant That Accepts Voice Commands To Create To-do Lists, Order Items Online, Set Reminders, And Answer Questions (Via Internet Searches)</a:t>
            </a:r>
            <a:endParaRPr/>
          </a:p>
          <a:p>
            <a:pPr marL="228600" lvl="0" indent="-228600" algn="l" rtl="0">
              <a:lnSpc>
                <a:spcPct val="120000"/>
              </a:lnSpc>
              <a:spcBef>
                <a:spcPts val="1000"/>
              </a:spcBef>
              <a:spcAft>
                <a:spcPts val="0"/>
              </a:spcAft>
              <a:buSzPct val="100000"/>
              <a:buChar char="•"/>
            </a:pPr>
            <a:r>
              <a:rPr lang="en-US" sz="2200" cap="none">
                <a:latin typeface="Times New Roman"/>
                <a:ea typeface="Times New Roman"/>
                <a:cs typeface="Times New Roman"/>
                <a:sym typeface="Times New Roman"/>
              </a:rPr>
              <a:t>Echo (And Later, Dot) Smart Speakers That Allow You To Integrate Alexa Into Your Living Room And Use Voice Commands To Ask Natural Language Questions, Play Music, Order Pizza, Hail An Uber, And Integrate With Smart Home Devices.</a:t>
            </a:r>
            <a:endParaRPr/>
          </a:p>
          <a:p>
            <a:pPr marL="228600" lvl="0" indent="-228600" algn="l" rtl="0">
              <a:lnSpc>
                <a:spcPct val="120000"/>
              </a:lnSpc>
              <a:spcBef>
                <a:spcPts val="1000"/>
              </a:spcBef>
              <a:spcAft>
                <a:spcPts val="0"/>
              </a:spcAft>
              <a:buSzPct val="100000"/>
              <a:buChar char="•"/>
            </a:pPr>
            <a:r>
              <a:rPr lang="en-US" sz="2200" cap="none">
                <a:latin typeface="Times New Roman"/>
                <a:ea typeface="Times New Roman"/>
                <a:cs typeface="Times New Roman"/>
                <a:sym typeface="Times New Roman"/>
              </a:rPr>
              <a:t>Microsoft Has Followed Suit With Cortana, Its Own AI Assistant That Comes Pre-loaded On Windows Computers And Microsoft Smartphones.</a:t>
            </a:r>
            <a:endParaRPr/>
          </a:p>
          <a:p>
            <a:pPr marL="228600" lvl="0" indent="-111125" algn="l" rtl="0">
              <a:lnSpc>
                <a:spcPct val="120000"/>
              </a:lnSpc>
              <a:spcBef>
                <a:spcPts val="1000"/>
              </a:spcBef>
              <a:spcAft>
                <a:spcPts val="0"/>
              </a:spcAft>
              <a:buSzPct val="100000"/>
              <a:buNone/>
            </a:pPr>
            <a:endParaRPr/>
          </a:p>
        </p:txBody>
      </p:sp>
      <p:sp>
        <p:nvSpPr>
          <p:cNvPr id="408" name="Google Shape;408;p53"/>
          <p:cNvSpPr/>
          <p:nvPr/>
        </p:nvSpPr>
        <p:spPr>
          <a:xfrm>
            <a:off x="3633485" y="446544"/>
            <a:ext cx="5695983" cy="707886"/>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4000"/>
              <a:buFont typeface="Arial"/>
              <a:buNone/>
            </a:pPr>
            <a:r>
              <a:rPr lang="en-US" sz="4000" b="1" i="0" u="none" strike="noStrike" cap="none">
                <a:solidFill>
                  <a:schemeClr val="dk1"/>
                </a:solidFill>
                <a:latin typeface="Twentieth Century"/>
                <a:ea typeface="Twentieth Century"/>
                <a:cs typeface="Twentieth Century"/>
                <a:sym typeface="Twentieth Century"/>
              </a:rPr>
              <a:t>Smart Personal Assistants</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0"/>
          <p:cNvSpPr txBox="1"/>
          <p:nvPr/>
        </p:nvSpPr>
        <p:spPr>
          <a:xfrm>
            <a:off x="964117" y="2040223"/>
            <a:ext cx="9380886" cy="3655488"/>
          </a:xfrm>
          <a:prstGeom prst="rect">
            <a:avLst/>
          </a:prstGeom>
          <a:noFill/>
          <a:ln>
            <a:noFill/>
          </a:ln>
        </p:spPr>
        <p:txBody>
          <a:bodyPr spcFirstLastPara="1" wrap="square" lIns="0" tIns="13325" rIns="0" bIns="0" anchor="t" anchorCtr="0">
            <a:spAutoFit/>
          </a:bodyPr>
          <a:lstStyle/>
          <a:p>
            <a:pPr marL="268605" marR="0" lvl="0" indent="-256540" algn="l" rtl="0">
              <a:lnSpc>
                <a:spcPct val="100000"/>
              </a:lnSpc>
              <a:spcBef>
                <a:spcPts val="0"/>
              </a:spcBef>
              <a:spcAft>
                <a:spcPts val="0"/>
              </a:spcAft>
              <a:buClr>
                <a:srgbClr val="2CA1BE"/>
              </a:buClr>
              <a:buSzPts val="1215"/>
              <a:buFont typeface="Noto Sans Symbols"/>
              <a:buChar char="❑"/>
            </a:pPr>
            <a:r>
              <a:rPr lang="en-US" sz="1800" b="0" i="0" u="none" strike="noStrike" cap="none">
                <a:solidFill>
                  <a:schemeClr val="dk1"/>
                </a:solidFill>
                <a:latin typeface="Times New Roman"/>
                <a:ea typeface="Times New Roman"/>
                <a:cs typeface="Times New Roman"/>
                <a:sym typeface="Times New Roman"/>
              </a:rPr>
              <a:t>Intelligence : “The capacity to learn and solve problems.”</a:t>
            </a:r>
            <a:endParaRPr sz="1400" b="0" i="0" u="none" strike="noStrike" cap="none">
              <a:solidFill>
                <a:srgbClr val="000000"/>
              </a:solidFill>
              <a:latin typeface="Arial"/>
              <a:ea typeface="Arial"/>
              <a:cs typeface="Arial"/>
              <a:sym typeface="Arial"/>
            </a:endParaRPr>
          </a:p>
          <a:p>
            <a:pPr marL="268605" marR="0" lvl="0" indent="-256540" algn="l" rtl="0">
              <a:lnSpc>
                <a:spcPct val="120000"/>
              </a:lnSpc>
              <a:spcBef>
                <a:spcPts val="2035"/>
              </a:spcBef>
              <a:spcAft>
                <a:spcPts val="0"/>
              </a:spcAft>
              <a:buClr>
                <a:srgbClr val="2CA1BE"/>
              </a:buClr>
              <a:buSzPts val="1215"/>
              <a:buFont typeface="Noto Sans Symbols"/>
              <a:buChar char="❑"/>
            </a:pPr>
            <a:r>
              <a:rPr lang="en-US" sz="1800" b="0" i="0" u="none" strike="noStrike" cap="none">
                <a:solidFill>
                  <a:schemeClr val="dk1"/>
                </a:solidFill>
                <a:latin typeface="Times New Roman"/>
                <a:ea typeface="Times New Roman"/>
                <a:cs typeface="Times New Roman"/>
                <a:sym typeface="Times New Roman"/>
              </a:rPr>
              <a:t>Artificial Intelligence : Artificial Intelligence (AI) is the simulation of</a:t>
            </a:r>
            <a:endParaRPr sz="1400" b="0" i="0" u="none" strike="noStrike" cap="none">
              <a:solidFill>
                <a:srgbClr val="000000"/>
              </a:solidFill>
              <a:latin typeface="Arial"/>
              <a:ea typeface="Arial"/>
              <a:cs typeface="Arial"/>
              <a:sym typeface="Arial"/>
            </a:endParaRPr>
          </a:p>
          <a:p>
            <a:pPr marL="268605" marR="0" lvl="0" indent="0" algn="l" rtl="0">
              <a:lnSpc>
                <a:spcPct val="119722"/>
              </a:lnSpc>
              <a:spcBef>
                <a:spcPts val="0"/>
              </a:spcBef>
              <a:spcAft>
                <a:spcPts val="0"/>
              </a:spcAft>
              <a:buClr>
                <a:srgbClr val="000000"/>
              </a:buClr>
              <a:buSzPts val="1800"/>
              <a:buFont typeface="Arial"/>
              <a:buNone/>
            </a:pPr>
            <a:r>
              <a:rPr lang="en-US" sz="1800" b="0" i="0" u="none" strike="noStrike" cap="none">
                <a:solidFill>
                  <a:schemeClr val="dk1"/>
                </a:solidFill>
                <a:latin typeface="Times New Roman"/>
                <a:ea typeface="Times New Roman"/>
                <a:cs typeface="Times New Roman"/>
                <a:sym typeface="Times New Roman"/>
              </a:rPr>
              <a:t>human intelligence by machines.</a:t>
            </a:r>
            <a:endParaRPr sz="1400" b="0" i="0" u="none" strike="noStrike" cap="none">
              <a:solidFill>
                <a:srgbClr val="000000"/>
              </a:solidFill>
              <a:latin typeface="Arial"/>
              <a:ea typeface="Arial"/>
              <a:cs typeface="Arial"/>
              <a:sym typeface="Arial"/>
            </a:endParaRPr>
          </a:p>
          <a:p>
            <a:pPr marL="741680" marR="0" lvl="1" indent="-292735" algn="l" rtl="0">
              <a:lnSpc>
                <a:spcPct val="118888"/>
              </a:lnSpc>
              <a:spcBef>
                <a:spcPts val="0"/>
              </a:spcBef>
              <a:spcAft>
                <a:spcPts val="0"/>
              </a:spcAft>
              <a:buClr>
                <a:schemeClr val="dk1"/>
              </a:buClr>
              <a:buSzPts val="1800"/>
              <a:buFont typeface="Times New Roman"/>
              <a:buAutoNum type="arabicParenR"/>
            </a:pPr>
            <a:r>
              <a:rPr lang="en-US" sz="1800" b="0" i="0" u="none" strike="noStrike" cap="none">
                <a:solidFill>
                  <a:schemeClr val="dk1"/>
                </a:solidFill>
                <a:latin typeface="Times New Roman"/>
                <a:ea typeface="Times New Roman"/>
                <a:cs typeface="Times New Roman"/>
                <a:sym typeface="Times New Roman"/>
              </a:rPr>
              <a:t>The ability to solve problems.</a:t>
            </a:r>
            <a:endParaRPr sz="1400" b="0" i="0" u="none" strike="noStrike" cap="none">
              <a:solidFill>
                <a:srgbClr val="000000"/>
              </a:solidFill>
              <a:latin typeface="Arial"/>
              <a:ea typeface="Arial"/>
              <a:cs typeface="Arial"/>
              <a:sym typeface="Arial"/>
            </a:endParaRPr>
          </a:p>
          <a:p>
            <a:pPr marL="741680" marR="0" lvl="1" indent="-292735" algn="l" rtl="0">
              <a:lnSpc>
                <a:spcPct val="116388"/>
              </a:lnSpc>
              <a:spcBef>
                <a:spcPts val="0"/>
              </a:spcBef>
              <a:spcAft>
                <a:spcPts val="0"/>
              </a:spcAft>
              <a:buClr>
                <a:schemeClr val="dk1"/>
              </a:buClr>
              <a:buSzPts val="1800"/>
              <a:buFont typeface="Times New Roman"/>
              <a:buAutoNum type="arabicParenR"/>
            </a:pPr>
            <a:r>
              <a:rPr lang="en-US" sz="1800" b="0" i="0" u="none" strike="noStrike" cap="none">
                <a:solidFill>
                  <a:schemeClr val="dk1"/>
                </a:solidFill>
                <a:latin typeface="Times New Roman"/>
                <a:ea typeface="Times New Roman"/>
                <a:cs typeface="Times New Roman"/>
                <a:sym typeface="Times New Roman"/>
              </a:rPr>
              <a:t>The ability to act rationally.</a:t>
            </a:r>
            <a:endParaRPr sz="1400" b="0" i="0" u="none" strike="noStrike" cap="none">
              <a:solidFill>
                <a:srgbClr val="000000"/>
              </a:solidFill>
              <a:latin typeface="Arial"/>
              <a:ea typeface="Arial"/>
              <a:cs typeface="Arial"/>
              <a:sym typeface="Arial"/>
            </a:endParaRPr>
          </a:p>
          <a:p>
            <a:pPr marL="741680" marR="0" lvl="1" indent="-292735" algn="l" rtl="0">
              <a:lnSpc>
                <a:spcPct val="130554"/>
              </a:lnSpc>
              <a:spcBef>
                <a:spcPts val="0"/>
              </a:spcBef>
              <a:spcAft>
                <a:spcPts val="0"/>
              </a:spcAft>
              <a:buClr>
                <a:schemeClr val="dk1"/>
              </a:buClr>
              <a:buSzPts val="1800"/>
              <a:buFont typeface="Times New Roman"/>
              <a:buAutoNum type="arabicParenR"/>
            </a:pPr>
            <a:r>
              <a:rPr lang="en-US" sz="1800" b="0" i="0" u="none" strike="noStrike" cap="none">
                <a:solidFill>
                  <a:schemeClr val="dk1"/>
                </a:solidFill>
                <a:latin typeface="Times New Roman"/>
                <a:ea typeface="Times New Roman"/>
                <a:cs typeface="Times New Roman"/>
                <a:sym typeface="Times New Roman"/>
              </a:rPr>
              <a:t>The ability to act like humans.</a:t>
            </a:r>
            <a:endParaRPr sz="1400" b="0" i="0" u="none" strike="noStrike" cap="none">
              <a:solidFill>
                <a:srgbClr val="000000"/>
              </a:solidFill>
              <a:latin typeface="Arial"/>
              <a:ea typeface="Arial"/>
              <a:cs typeface="Arial"/>
              <a:sym typeface="Arial"/>
            </a:endParaRPr>
          </a:p>
          <a:p>
            <a:pPr marL="469900" marR="0" lvl="0" indent="-457200" algn="l" rtl="0">
              <a:lnSpc>
                <a:spcPct val="132777"/>
              </a:lnSpc>
              <a:spcBef>
                <a:spcPts val="2055"/>
              </a:spcBef>
              <a:spcAft>
                <a:spcPts val="0"/>
              </a:spcAft>
              <a:buClr>
                <a:srgbClr val="2CA1BE"/>
              </a:buClr>
              <a:buSzPts val="1215"/>
              <a:buFont typeface="Noto Sans Symbols"/>
              <a:buChar char="❑"/>
            </a:pPr>
            <a:r>
              <a:rPr lang="en-US" sz="1800" b="0" i="0" u="none" strike="noStrike" cap="none">
                <a:solidFill>
                  <a:schemeClr val="dk1"/>
                </a:solidFill>
                <a:latin typeface="Times New Roman"/>
                <a:ea typeface="Times New Roman"/>
                <a:cs typeface="Times New Roman"/>
                <a:sym typeface="Times New Roman"/>
              </a:rPr>
              <a:t>The central principles of Al include :</a:t>
            </a:r>
            <a:endParaRPr sz="1400" b="0" i="0" u="none" strike="noStrike" cap="none">
              <a:solidFill>
                <a:srgbClr val="000000"/>
              </a:solidFill>
              <a:latin typeface="Arial"/>
              <a:ea typeface="Arial"/>
              <a:cs typeface="Arial"/>
              <a:sym typeface="Arial"/>
            </a:endParaRPr>
          </a:p>
          <a:p>
            <a:pPr marL="669290" marR="0" lvl="1" indent="-290830" algn="l" rtl="0">
              <a:lnSpc>
                <a:spcPct val="118611"/>
              </a:lnSpc>
              <a:spcBef>
                <a:spcPts val="0"/>
              </a:spcBef>
              <a:spcAft>
                <a:spcPts val="0"/>
              </a:spcAft>
              <a:buClr>
                <a:schemeClr val="dk1"/>
              </a:buClr>
              <a:buSzPts val="1800"/>
              <a:buFont typeface="Times New Roman"/>
              <a:buAutoNum type="arabicParenR"/>
            </a:pPr>
            <a:r>
              <a:rPr lang="en-US" sz="1800" b="0" i="0" u="none" strike="noStrike" cap="none">
                <a:solidFill>
                  <a:schemeClr val="dk1"/>
                </a:solidFill>
                <a:latin typeface="Times New Roman"/>
                <a:ea typeface="Times New Roman"/>
                <a:cs typeface="Times New Roman"/>
                <a:sym typeface="Times New Roman"/>
              </a:rPr>
              <a:t>Reasoning, knowledge, planning, learning and communication.</a:t>
            </a:r>
            <a:endParaRPr sz="1400" b="0" i="0" u="none" strike="noStrike" cap="none">
              <a:solidFill>
                <a:srgbClr val="000000"/>
              </a:solidFill>
              <a:latin typeface="Arial"/>
              <a:ea typeface="Arial"/>
              <a:cs typeface="Arial"/>
              <a:sym typeface="Arial"/>
            </a:endParaRPr>
          </a:p>
          <a:p>
            <a:pPr marL="669290" marR="0" lvl="1" indent="-290830" algn="l" rtl="0">
              <a:lnSpc>
                <a:spcPct val="118333"/>
              </a:lnSpc>
              <a:spcBef>
                <a:spcPts val="0"/>
              </a:spcBef>
              <a:spcAft>
                <a:spcPts val="0"/>
              </a:spcAft>
              <a:buClr>
                <a:schemeClr val="dk1"/>
              </a:buClr>
              <a:buSzPts val="1800"/>
              <a:buFont typeface="Times New Roman"/>
              <a:buAutoNum type="arabicParenR"/>
            </a:pPr>
            <a:r>
              <a:rPr lang="en-US" sz="1800" b="0" i="0" u="none" strike="noStrike" cap="none">
                <a:solidFill>
                  <a:schemeClr val="dk1"/>
                </a:solidFill>
                <a:latin typeface="Times New Roman"/>
                <a:ea typeface="Times New Roman"/>
                <a:cs typeface="Times New Roman"/>
                <a:sym typeface="Times New Roman"/>
              </a:rPr>
              <a:t>Perception	and the ability to move and manipulate objects.</a:t>
            </a:r>
            <a:endParaRPr sz="1400" b="0" i="0" u="none" strike="noStrike" cap="none">
              <a:solidFill>
                <a:srgbClr val="000000"/>
              </a:solidFill>
              <a:latin typeface="Arial"/>
              <a:ea typeface="Arial"/>
              <a:cs typeface="Arial"/>
              <a:sym typeface="Arial"/>
            </a:endParaRPr>
          </a:p>
          <a:p>
            <a:pPr marL="742950" marR="1799589" lvl="1" indent="-365125" algn="l" rtl="0">
              <a:lnSpc>
                <a:spcPct val="117777"/>
              </a:lnSpc>
              <a:spcBef>
                <a:spcPts val="95"/>
              </a:spcBef>
              <a:spcAft>
                <a:spcPts val="0"/>
              </a:spcAft>
              <a:buClr>
                <a:schemeClr val="dk1"/>
              </a:buClr>
              <a:buSzPts val="1800"/>
              <a:buFont typeface="Times New Roman"/>
              <a:buAutoNum type="arabicParenR"/>
            </a:pPr>
            <a:r>
              <a:rPr lang="en-US" sz="1800" b="0" i="0" u="none" strike="noStrike" cap="none">
                <a:solidFill>
                  <a:schemeClr val="dk1"/>
                </a:solidFill>
                <a:latin typeface="Times New Roman"/>
                <a:ea typeface="Times New Roman"/>
                <a:cs typeface="Times New Roman"/>
                <a:sym typeface="Times New Roman"/>
              </a:rPr>
              <a:t>It is the science and engineering of making intelligent  machines, especially intelligent computer programs</a:t>
            </a:r>
            <a:endParaRPr sz="1400" b="0" i="0" u="none" strike="noStrike" cap="none">
              <a:solidFill>
                <a:srgbClr val="000000"/>
              </a:solidFill>
              <a:latin typeface="Arial"/>
              <a:ea typeface="Arial"/>
              <a:cs typeface="Arial"/>
              <a:sym typeface="Arial"/>
            </a:endParaRPr>
          </a:p>
        </p:txBody>
      </p:sp>
      <p:sp>
        <p:nvSpPr>
          <p:cNvPr id="166" name="Google Shape;166;p20"/>
          <p:cNvSpPr/>
          <p:nvPr/>
        </p:nvSpPr>
        <p:spPr>
          <a:xfrm>
            <a:off x="8276844" y="4826508"/>
            <a:ext cx="2391155" cy="203149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Twentieth Century"/>
              <a:ea typeface="Twentieth Century"/>
              <a:cs typeface="Twentieth Century"/>
              <a:sym typeface="Twentieth Century"/>
            </a:endParaRPr>
          </a:p>
        </p:txBody>
      </p:sp>
      <p:sp>
        <p:nvSpPr>
          <p:cNvPr id="167" name="Google Shape;167;p20"/>
          <p:cNvSpPr txBox="1">
            <a:spLocks noGrp="1"/>
          </p:cNvSpPr>
          <p:nvPr>
            <p:ph type="title" idx="4294967295"/>
          </p:nvPr>
        </p:nvSpPr>
        <p:spPr>
          <a:xfrm>
            <a:off x="0" y="365125"/>
            <a:ext cx="10515600" cy="132556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3600"/>
              <a:buFont typeface="Twentieth Century"/>
              <a:buNone/>
            </a:pPr>
            <a:r>
              <a:rPr lang="en-US"/>
              <a:t>INTRODUCTION</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12"/>
        <p:cNvGrpSpPr/>
        <p:nvPr/>
      </p:nvGrpSpPr>
      <p:grpSpPr>
        <a:xfrm>
          <a:off x="0" y="0"/>
          <a:ext cx="0" cy="0"/>
          <a:chOff x="0" y="0"/>
          <a:chExt cx="0" cy="0"/>
        </a:xfrm>
      </p:grpSpPr>
      <p:pic>
        <p:nvPicPr>
          <p:cNvPr id="413" name="Google Shape;413;p54"/>
          <p:cNvPicPr preferRelativeResize="0"/>
          <p:nvPr/>
        </p:nvPicPr>
        <p:blipFill rotWithShape="1">
          <a:blip r:embed="rId3">
            <a:alphaModFix/>
          </a:blip>
          <a:srcRect/>
          <a:stretch/>
        </p:blipFill>
        <p:spPr>
          <a:xfrm>
            <a:off x="5002688" y="4635653"/>
            <a:ext cx="2956603" cy="2222347"/>
          </a:xfrm>
          <a:prstGeom prst="rect">
            <a:avLst/>
          </a:prstGeom>
          <a:noFill/>
          <a:ln>
            <a:noFill/>
          </a:ln>
        </p:spPr>
      </p:pic>
      <p:pic>
        <p:nvPicPr>
          <p:cNvPr id="414" name="Google Shape;414;p54"/>
          <p:cNvPicPr preferRelativeResize="0"/>
          <p:nvPr/>
        </p:nvPicPr>
        <p:blipFill rotWithShape="1">
          <a:blip r:embed="rId4">
            <a:alphaModFix/>
          </a:blip>
          <a:srcRect/>
          <a:stretch/>
        </p:blipFill>
        <p:spPr>
          <a:xfrm>
            <a:off x="561342" y="981692"/>
            <a:ext cx="5812161" cy="3297557"/>
          </a:xfrm>
          <a:prstGeom prst="rect">
            <a:avLst/>
          </a:prstGeom>
          <a:noFill/>
          <a:ln>
            <a:noFill/>
          </a:ln>
        </p:spPr>
      </p:pic>
      <p:sp>
        <p:nvSpPr>
          <p:cNvPr id="415" name="Google Shape;415;p54"/>
          <p:cNvSpPr txBox="1"/>
          <p:nvPr/>
        </p:nvSpPr>
        <p:spPr>
          <a:xfrm>
            <a:off x="6055428" y="218364"/>
            <a:ext cx="3807726" cy="70788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000"/>
              <a:buFont typeface="Arial"/>
              <a:buNone/>
            </a:pPr>
            <a:r>
              <a:rPr lang="en-US" sz="4000" b="1" i="0" u="none" strike="noStrike" cap="none">
                <a:solidFill>
                  <a:schemeClr val="dk1"/>
                </a:solidFill>
                <a:latin typeface="Twentieth Century"/>
                <a:ea typeface="Twentieth Century"/>
                <a:cs typeface="Twentieth Century"/>
                <a:sym typeface="Twentieth Century"/>
              </a:rPr>
              <a:t>GAMING</a:t>
            </a:r>
            <a:endParaRPr sz="4000" b="1" i="0" u="none" strike="noStrike" cap="none">
              <a:solidFill>
                <a:schemeClr val="dk1"/>
              </a:solidFill>
              <a:latin typeface="Twentieth Century"/>
              <a:ea typeface="Twentieth Century"/>
              <a:cs typeface="Twentieth Century"/>
              <a:sym typeface="Twentieth Century"/>
            </a:endParaRPr>
          </a:p>
        </p:txBody>
      </p:sp>
      <p:pic>
        <p:nvPicPr>
          <p:cNvPr id="416" name="Google Shape;416;p54" descr="IBM Deep Blue vs. Kasparov - Chess Lessons - Chess.com"/>
          <p:cNvPicPr preferRelativeResize="0"/>
          <p:nvPr/>
        </p:nvPicPr>
        <p:blipFill rotWithShape="1">
          <a:blip r:embed="rId5">
            <a:alphaModFix/>
          </a:blip>
          <a:srcRect/>
          <a:stretch/>
        </p:blipFill>
        <p:spPr>
          <a:xfrm>
            <a:off x="7959291" y="1597550"/>
            <a:ext cx="3515673" cy="1968777"/>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20"/>
        <p:cNvGrpSpPr/>
        <p:nvPr/>
      </p:nvGrpSpPr>
      <p:grpSpPr>
        <a:xfrm>
          <a:off x="0" y="0"/>
          <a:ext cx="0" cy="0"/>
          <a:chOff x="0" y="0"/>
          <a:chExt cx="0" cy="0"/>
        </a:xfrm>
      </p:grpSpPr>
      <p:pic>
        <p:nvPicPr>
          <p:cNvPr id="421" name="Google Shape;421;p55" descr="Mobile deposit"/>
          <p:cNvPicPr preferRelativeResize="0"/>
          <p:nvPr/>
        </p:nvPicPr>
        <p:blipFill rotWithShape="1">
          <a:blip r:embed="rId3">
            <a:alphaModFix/>
          </a:blip>
          <a:srcRect/>
          <a:stretch/>
        </p:blipFill>
        <p:spPr>
          <a:xfrm>
            <a:off x="641444" y="1831076"/>
            <a:ext cx="3856329" cy="2358788"/>
          </a:xfrm>
          <a:prstGeom prst="rect">
            <a:avLst/>
          </a:prstGeom>
          <a:noFill/>
          <a:ln>
            <a:noFill/>
          </a:ln>
        </p:spPr>
      </p:pic>
      <p:sp>
        <p:nvSpPr>
          <p:cNvPr id="422" name="Google Shape;422;p55"/>
          <p:cNvSpPr/>
          <p:nvPr/>
        </p:nvSpPr>
        <p:spPr>
          <a:xfrm>
            <a:off x="881302" y="4496517"/>
            <a:ext cx="3089307" cy="461665"/>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rgbClr val="222222"/>
                </a:solidFill>
                <a:latin typeface="Times New Roman"/>
                <a:ea typeface="Times New Roman"/>
                <a:cs typeface="Times New Roman"/>
                <a:sym typeface="Times New Roman"/>
              </a:rPr>
              <a:t>Mobile Check Deposits</a:t>
            </a:r>
            <a:endParaRPr sz="2400" b="0" i="0" u="none" strike="noStrike" cap="none">
              <a:solidFill>
                <a:schemeClr val="dk1"/>
              </a:solidFill>
              <a:latin typeface="Times New Roman"/>
              <a:ea typeface="Times New Roman"/>
              <a:cs typeface="Times New Roman"/>
              <a:sym typeface="Times New Roman"/>
            </a:endParaRPr>
          </a:p>
        </p:txBody>
      </p:sp>
      <p:sp>
        <p:nvSpPr>
          <p:cNvPr id="423" name="Google Shape;423;p55"/>
          <p:cNvSpPr/>
          <p:nvPr/>
        </p:nvSpPr>
        <p:spPr>
          <a:xfrm>
            <a:off x="1038129" y="4925159"/>
            <a:ext cx="2311851" cy="461665"/>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rgbClr val="222222"/>
                </a:solidFill>
                <a:latin typeface="Times New Roman"/>
                <a:ea typeface="Times New Roman"/>
                <a:cs typeface="Times New Roman"/>
                <a:sym typeface="Times New Roman"/>
              </a:rPr>
              <a:t>Fraud Prevention</a:t>
            </a:r>
            <a:endParaRPr sz="2400" b="0" i="0" u="none" strike="noStrike" cap="none">
              <a:solidFill>
                <a:schemeClr val="dk1"/>
              </a:solidFill>
              <a:latin typeface="Times New Roman"/>
              <a:ea typeface="Times New Roman"/>
              <a:cs typeface="Times New Roman"/>
              <a:sym typeface="Times New Roman"/>
            </a:endParaRPr>
          </a:p>
        </p:txBody>
      </p:sp>
      <p:sp>
        <p:nvSpPr>
          <p:cNvPr id="424" name="Google Shape;424;p55"/>
          <p:cNvSpPr/>
          <p:nvPr/>
        </p:nvSpPr>
        <p:spPr>
          <a:xfrm>
            <a:off x="1038129" y="5501357"/>
            <a:ext cx="2242922" cy="461665"/>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rgbClr val="222222"/>
                </a:solidFill>
                <a:latin typeface="Times New Roman"/>
                <a:ea typeface="Times New Roman"/>
                <a:cs typeface="Times New Roman"/>
                <a:sym typeface="Times New Roman"/>
              </a:rPr>
              <a:t>Credit Decisions</a:t>
            </a:r>
            <a:endParaRPr sz="2400" b="0" i="0" u="none" strike="noStrike" cap="none">
              <a:solidFill>
                <a:schemeClr val="dk1"/>
              </a:solidFill>
              <a:latin typeface="Times New Roman"/>
              <a:ea typeface="Times New Roman"/>
              <a:cs typeface="Times New Roman"/>
              <a:sym typeface="Times New Roman"/>
            </a:endParaRPr>
          </a:p>
        </p:txBody>
      </p:sp>
      <p:sp>
        <p:nvSpPr>
          <p:cNvPr id="425" name="Google Shape;425;p55"/>
          <p:cNvSpPr txBox="1"/>
          <p:nvPr/>
        </p:nvSpPr>
        <p:spPr>
          <a:xfrm>
            <a:off x="6055428" y="218364"/>
            <a:ext cx="3807726" cy="70788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000"/>
              <a:buFont typeface="Arial"/>
              <a:buNone/>
            </a:pPr>
            <a:r>
              <a:rPr lang="en-US" sz="4000" b="1" i="0" u="none" strike="noStrike" cap="none">
                <a:solidFill>
                  <a:schemeClr val="dk1"/>
                </a:solidFill>
                <a:latin typeface="Twentieth Century"/>
                <a:ea typeface="Twentieth Century"/>
                <a:cs typeface="Twentieth Century"/>
                <a:sym typeface="Twentieth Century"/>
              </a:rPr>
              <a:t>FINANCE</a:t>
            </a:r>
            <a:endParaRPr sz="4000" b="1" i="0" u="none" strike="noStrike" cap="none">
              <a:solidFill>
                <a:schemeClr val="dk1"/>
              </a:solidFill>
              <a:latin typeface="Twentieth Century"/>
              <a:ea typeface="Twentieth Century"/>
              <a:cs typeface="Twentieth Century"/>
              <a:sym typeface="Twentieth Century"/>
            </a:endParaRPr>
          </a:p>
        </p:txBody>
      </p:sp>
      <p:pic>
        <p:nvPicPr>
          <p:cNvPr id="426" name="Google Shape;426;p55"/>
          <p:cNvPicPr preferRelativeResize="0"/>
          <p:nvPr/>
        </p:nvPicPr>
        <p:blipFill rotWithShape="1">
          <a:blip r:embed="rId4">
            <a:alphaModFix/>
          </a:blip>
          <a:srcRect/>
          <a:stretch/>
        </p:blipFill>
        <p:spPr>
          <a:xfrm>
            <a:off x="7547211" y="2117516"/>
            <a:ext cx="3275463" cy="3682783"/>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21"/>
                                        </p:tgtEl>
                                        <p:attrNameLst>
                                          <p:attrName>style.visibility</p:attrName>
                                        </p:attrNameLst>
                                      </p:cBhvr>
                                      <p:to>
                                        <p:strVal val="visible"/>
                                      </p:to>
                                    </p:set>
                                    <p:animEffect transition="in" filter="fade">
                                      <p:cBhvr>
                                        <p:cTn id="7" dur="500"/>
                                        <p:tgtEl>
                                          <p:spTgt spid="4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30"/>
        <p:cNvGrpSpPr/>
        <p:nvPr/>
      </p:nvGrpSpPr>
      <p:grpSpPr>
        <a:xfrm>
          <a:off x="0" y="0"/>
          <a:ext cx="0" cy="0"/>
          <a:chOff x="0" y="0"/>
          <a:chExt cx="0" cy="0"/>
        </a:xfrm>
      </p:grpSpPr>
      <p:sp>
        <p:nvSpPr>
          <p:cNvPr id="431" name="Google Shape;431;p56"/>
          <p:cNvSpPr txBox="1"/>
          <p:nvPr/>
        </p:nvSpPr>
        <p:spPr>
          <a:xfrm>
            <a:off x="3912730" y="327547"/>
            <a:ext cx="3807726" cy="70788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000"/>
              <a:buFont typeface="Arial"/>
              <a:buNone/>
            </a:pPr>
            <a:r>
              <a:rPr lang="en-US" sz="4000" b="1" i="0" u="none" strike="noStrike" cap="none">
                <a:solidFill>
                  <a:schemeClr val="dk1"/>
                </a:solidFill>
                <a:latin typeface="Twentieth Century"/>
                <a:ea typeface="Twentieth Century"/>
                <a:cs typeface="Twentieth Century"/>
                <a:sym typeface="Twentieth Century"/>
              </a:rPr>
              <a:t>SOCIAL MEDIA</a:t>
            </a:r>
            <a:endParaRPr sz="4000" b="1" i="0" u="none" strike="noStrike" cap="none">
              <a:solidFill>
                <a:schemeClr val="dk1"/>
              </a:solidFill>
              <a:latin typeface="Twentieth Century"/>
              <a:ea typeface="Twentieth Century"/>
              <a:cs typeface="Twentieth Century"/>
              <a:sym typeface="Twentieth Century"/>
            </a:endParaRPr>
          </a:p>
        </p:txBody>
      </p:sp>
      <p:pic>
        <p:nvPicPr>
          <p:cNvPr id="432" name="Google Shape;432;p56" descr="Facial recognition"/>
          <p:cNvPicPr preferRelativeResize="0"/>
          <p:nvPr/>
        </p:nvPicPr>
        <p:blipFill rotWithShape="1">
          <a:blip r:embed="rId3">
            <a:alphaModFix/>
          </a:blip>
          <a:srcRect/>
          <a:stretch/>
        </p:blipFill>
        <p:spPr>
          <a:xfrm>
            <a:off x="2584877" y="1619066"/>
            <a:ext cx="6259478" cy="1625268"/>
          </a:xfrm>
          <a:prstGeom prst="rect">
            <a:avLst/>
          </a:prstGeom>
          <a:noFill/>
          <a:ln>
            <a:noFill/>
          </a:ln>
        </p:spPr>
      </p:pic>
      <p:sp>
        <p:nvSpPr>
          <p:cNvPr id="433" name="Google Shape;433;p56"/>
          <p:cNvSpPr/>
          <p:nvPr/>
        </p:nvSpPr>
        <p:spPr>
          <a:xfrm>
            <a:off x="600502" y="3626471"/>
            <a:ext cx="11591498" cy="3000821"/>
          </a:xfrm>
          <a:prstGeom prst="rect">
            <a:avLst/>
          </a:prstGeom>
          <a:noFill/>
          <a:ln>
            <a:noFill/>
          </a:ln>
        </p:spPr>
        <p:txBody>
          <a:bodyPr spcFirstLastPara="1" wrap="square" lIns="91425" tIns="45700" rIns="91425" bIns="45700" anchor="t" anchorCtr="0">
            <a:noAutofit/>
          </a:bodyPr>
          <a:lstStyle/>
          <a:p>
            <a:pPr marL="342900" marR="0" lvl="0" indent="-342900" algn="l" rtl="0">
              <a:lnSpc>
                <a:spcPct val="150000"/>
              </a:lnSpc>
              <a:spcBef>
                <a:spcPts val="0"/>
              </a:spcBef>
              <a:spcAft>
                <a:spcPts val="0"/>
              </a:spcAft>
              <a:buClr>
                <a:schemeClr val="dk1"/>
              </a:buClr>
              <a:buSzPts val="1800"/>
              <a:buFont typeface="Arial"/>
              <a:buChar char="•"/>
            </a:pPr>
            <a:r>
              <a:rPr lang="en-US" sz="1800" b="0" i="0" u="none" strike="noStrike" cap="none">
                <a:solidFill>
                  <a:schemeClr val="dk1"/>
                </a:solidFill>
                <a:latin typeface="Times New Roman"/>
                <a:ea typeface="Times New Roman"/>
                <a:cs typeface="Times New Roman"/>
                <a:sym typeface="Times New Roman"/>
              </a:rPr>
              <a:t>Facebook’s facial recognition</a:t>
            </a:r>
            <a:endParaRPr sz="1400" b="0" i="0" u="none" strike="noStrike" cap="none">
              <a:solidFill>
                <a:srgbClr val="000000"/>
              </a:solidFill>
              <a:latin typeface="Arial"/>
              <a:ea typeface="Arial"/>
              <a:cs typeface="Arial"/>
              <a:sym typeface="Arial"/>
            </a:endParaRPr>
          </a:p>
          <a:p>
            <a:pPr marL="342900" marR="0" lvl="0" indent="-342900" algn="l" rtl="0">
              <a:lnSpc>
                <a:spcPct val="150000"/>
              </a:lnSpc>
              <a:spcBef>
                <a:spcPts val="0"/>
              </a:spcBef>
              <a:spcAft>
                <a:spcPts val="0"/>
              </a:spcAft>
              <a:buClr>
                <a:schemeClr val="dk1"/>
              </a:buClr>
              <a:buSzPts val="1800"/>
              <a:buFont typeface="Arial"/>
              <a:buChar char="•"/>
            </a:pPr>
            <a:r>
              <a:rPr lang="en-US" sz="1800" b="0" i="0" u="none" strike="noStrike" cap="none">
                <a:solidFill>
                  <a:schemeClr val="dk1"/>
                </a:solidFill>
                <a:latin typeface="Times New Roman"/>
                <a:ea typeface="Times New Roman"/>
                <a:cs typeface="Times New Roman"/>
                <a:sym typeface="Times New Roman"/>
              </a:rPr>
              <a:t>Pinterest: automatically identify objects in images (or “pins”) and then recommend visually similar pins. Other applications of machine learning at Pinterest include spam prevention, search and discovery, ad performance and monetization, and email marketing.</a:t>
            </a:r>
            <a:endParaRPr sz="1800" b="0" i="0" u="none" strike="noStrike" cap="none">
              <a:solidFill>
                <a:schemeClr val="dk1"/>
              </a:solidFill>
              <a:latin typeface="Times New Roman"/>
              <a:ea typeface="Times New Roman"/>
              <a:cs typeface="Times New Roman"/>
              <a:sym typeface="Times New Roman"/>
            </a:endParaRPr>
          </a:p>
          <a:p>
            <a:pPr marL="342900" marR="0" lvl="0" indent="-342900" algn="l" rtl="0">
              <a:lnSpc>
                <a:spcPct val="150000"/>
              </a:lnSpc>
              <a:spcBef>
                <a:spcPts val="0"/>
              </a:spcBef>
              <a:spcAft>
                <a:spcPts val="0"/>
              </a:spcAft>
              <a:buClr>
                <a:schemeClr val="dk1"/>
              </a:buClr>
              <a:buSzPts val="1800"/>
              <a:buFont typeface="Arial"/>
              <a:buChar char="•"/>
            </a:pPr>
            <a:r>
              <a:rPr lang="en-US" sz="1800" b="0" i="0" u="none" strike="noStrike" cap="none">
                <a:solidFill>
                  <a:schemeClr val="dk1"/>
                </a:solidFill>
                <a:latin typeface="Times New Roman"/>
                <a:ea typeface="Times New Roman"/>
                <a:cs typeface="Times New Roman"/>
                <a:sym typeface="Times New Roman"/>
              </a:rPr>
              <a:t>Instagram:to identify the contextual meaning of emoji, which have been steadily replacing slang </a:t>
            </a:r>
            <a:endParaRPr sz="1800" b="0" i="0" u="none" strike="noStrike" cap="none">
              <a:solidFill>
                <a:schemeClr val="dk1"/>
              </a:solidFill>
              <a:latin typeface="Times New Roman"/>
              <a:ea typeface="Times New Roman"/>
              <a:cs typeface="Times New Roman"/>
              <a:sym typeface="Times New Roman"/>
            </a:endParaRPr>
          </a:p>
          <a:p>
            <a:pPr marL="342900" marR="0" lvl="0" indent="-342900" algn="l" rtl="0">
              <a:lnSpc>
                <a:spcPct val="150000"/>
              </a:lnSpc>
              <a:spcBef>
                <a:spcPts val="0"/>
              </a:spcBef>
              <a:spcAft>
                <a:spcPts val="0"/>
              </a:spcAft>
              <a:buClr>
                <a:schemeClr val="dk1"/>
              </a:buClr>
              <a:buSzPts val="1800"/>
              <a:buFont typeface="Arial"/>
              <a:buChar char="•"/>
            </a:pPr>
            <a:r>
              <a:rPr lang="en-US" sz="1800" b="0" i="0" u="none" strike="noStrike" cap="none">
                <a:solidFill>
                  <a:schemeClr val="dk1"/>
                </a:solidFill>
                <a:latin typeface="Times New Roman"/>
                <a:ea typeface="Times New Roman"/>
                <a:cs typeface="Times New Roman"/>
                <a:sym typeface="Times New Roman"/>
              </a:rPr>
              <a:t>snapchat: filters track facial movements, allowing users to add animated effects or digital masks that adjust when their faces moved.</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37"/>
        <p:cNvGrpSpPr/>
        <p:nvPr/>
      </p:nvGrpSpPr>
      <p:grpSpPr>
        <a:xfrm>
          <a:off x="0" y="0"/>
          <a:ext cx="0" cy="0"/>
          <a:chOff x="0" y="0"/>
          <a:chExt cx="0" cy="0"/>
        </a:xfrm>
      </p:grpSpPr>
      <p:pic>
        <p:nvPicPr>
          <p:cNvPr id="438" name="Google Shape;438;p57" descr="https://www.chatinbox.io/wp-content/uploads/Chatflow-Ecommerce-min.gif"/>
          <p:cNvPicPr preferRelativeResize="0"/>
          <p:nvPr/>
        </p:nvPicPr>
        <p:blipFill rotWithShape="1">
          <a:blip r:embed="rId3">
            <a:alphaModFix/>
          </a:blip>
          <a:srcRect/>
          <a:stretch/>
        </p:blipFill>
        <p:spPr>
          <a:xfrm>
            <a:off x="496769" y="755744"/>
            <a:ext cx="3352800" cy="5486400"/>
          </a:xfrm>
          <a:prstGeom prst="rect">
            <a:avLst/>
          </a:prstGeom>
          <a:noFill/>
          <a:ln>
            <a:noFill/>
          </a:ln>
        </p:spPr>
      </p:pic>
      <p:sp>
        <p:nvSpPr>
          <p:cNvPr id="439" name="Google Shape;439;p57"/>
          <p:cNvSpPr txBox="1"/>
          <p:nvPr/>
        </p:nvSpPr>
        <p:spPr>
          <a:xfrm>
            <a:off x="4963607" y="401801"/>
            <a:ext cx="5395043" cy="70788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000"/>
              <a:buFont typeface="Arial"/>
              <a:buNone/>
            </a:pPr>
            <a:r>
              <a:rPr lang="en-US" sz="4000" b="1" i="0" u="none" strike="noStrike" cap="none">
                <a:solidFill>
                  <a:schemeClr val="dk1"/>
                </a:solidFill>
                <a:latin typeface="Twentieth Century"/>
                <a:ea typeface="Twentieth Century"/>
                <a:cs typeface="Twentieth Century"/>
                <a:sym typeface="Twentieth Century"/>
              </a:rPr>
              <a:t>ONLINE SHOPPING</a:t>
            </a:r>
            <a:endParaRPr sz="4000" b="1" i="0" u="none" strike="noStrike" cap="none">
              <a:solidFill>
                <a:schemeClr val="dk1"/>
              </a:solidFill>
              <a:latin typeface="Twentieth Century"/>
              <a:ea typeface="Twentieth Century"/>
              <a:cs typeface="Twentieth Century"/>
              <a:sym typeface="Twentieth Century"/>
            </a:endParaRPr>
          </a:p>
        </p:txBody>
      </p:sp>
      <p:sp>
        <p:nvSpPr>
          <p:cNvPr id="440" name="Google Shape;440;p57"/>
          <p:cNvSpPr/>
          <p:nvPr/>
        </p:nvSpPr>
        <p:spPr>
          <a:xfrm>
            <a:off x="5665478" y="1674841"/>
            <a:ext cx="6426438" cy="2246769"/>
          </a:xfrm>
          <a:prstGeom prst="rect">
            <a:avLst/>
          </a:prstGeom>
          <a:noFill/>
          <a:ln>
            <a:noFill/>
          </a:ln>
        </p:spPr>
        <p:txBody>
          <a:bodyPr spcFirstLastPara="1" wrap="square" lIns="91425" tIns="45700" rIns="91425" bIns="45700" anchor="t" anchorCtr="0">
            <a:noAutofit/>
          </a:bodyPr>
          <a:lstStyle/>
          <a:p>
            <a:pPr marL="457200" marR="0" lvl="0" indent="-457200" algn="l" rtl="0">
              <a:lnSpc>
                <a:spcPct val="100000"/>
              </a:lnSpc>
              <a:spcBef>
                <a:spcPts val="0"/>
              </a:spcBef>
              <a:spcAft>
                <a:spcPts val="0"/>
              </a:spcAft>
              <a:buClr>
                <a:srgbClr val="222222"/>
              </a:buClr>
              <a:buSzPts val="2800"/>
              <a:buFont typeface="Arial"/>
              <a:buChar char="•"/>
            </a:pPr>
            <a:r>
              <a:rPr lang="en-US" sz="2800" b="0" i="0" u="none" strike="noStrike" cap="none">
                <a:solidFill>
                  <a:srgbClr val="222222"/>
                </a:solidFill>
                <a:latin typeface="Times New Roman"/>
                <a:ea typeface="Times New Roman"/>
                <a:cs typeface="Times New Roman"/>
                <a:sym typeface="Times New Roman"/>
              </a:rPr>
              <a:t>Search</a:t>
            </a:r>
            <a:endParaRPr sz="1400" b="0" i="0" u="none" strike="noStrike" cap="none">
              <a:solidFill>
                <a:srgbClr val="000000"/>
              </a:solidFill>
              <a:latin typeface="Arial"/>
              <a:ea typeface="Arial"/>
              <a:cs typeface="Arial"/>
              <a:sym typeface="Arial"/>
            </a:endParaRPr>
          </a:p>
          <a:p>
            <a:pPr marL="457200" marR="0" lvl="0" indent="-279400" algn="l" rtl="0">
              <a:lnSpc>
                <a:spcPct val="100000"/>
              </a:lnSpc>
              <a:spcBef>
                <a:spcPts val="0"/>
              </a:spcBef>
              <a:spcAft>
                <a:spcPts val="0"/>
              </a:spcAft>
              <a:buClr>
                <a:schemeClr val="dk1"/>
              </a:buClr>
              <a:buSzPts val="2800"/>
              <a:buFont typeface="Arial"/>
              <a:buNone/>
            </a:pPr>
            <a:endParaRPr sz="2800" b="0" i="0" u="none" strike="noStrike" cap="none">
              <a:solidFill>
                <a:srgbClr val="222222"/>
              </a:solidFill>
              <a:latin typeface="Times New Roman"/>
              <a:ea typeface="Times New Roman"/>
              <a:cs typeface="Times New Roman"/>
              <a:sym typeface="Times New Roman"/>
            </a:endParaRPr>
          </a:p>
          <a:p>
            <a:pPr marL="457200" marR="0" lvl="0" indent="-457200" algn="l" rtl="0">
              <a:lnSpc>
                <a:spcPct val="100000"/>
              </a:lnSpc>
              <a:spcBef>
                <a:spcPts val="0"/>
              </a:spcBef>
              <a:spcAft>
                <a:spcPts val="0"/>
              </a:spcAft>
              <a:buClr>
                <a:schemeClr val="dk1"/>
              </a:buClr>
              <a:buSzPts val="2800"/>
              <a:buFont typeface="Arial"/>
              <a:buChar char="•"/>
            </a:pPr>
            <a:r>
              <a:rPr lang="en-US" sz="2800" b="0" i="0" u="none" strike="noStrike" cap="none">
                <a:solidFill>
                  <a:schemeClr val="dk1"/>
                </a:solidFill>
                <a:latin typeface="Times New Roman"/>
                <a:ea typeface="Times New Roman"/>
                <a:cs typeface="Times New Roman"/>
                <a:sym typeface="Times New Roman"/>
              </a:rPr>
              <a:t>Recommendations</a:t>
            </a:r>
            <a:endParaRPr sz="1400" b="0" i="0" u="none" strike="noStrike" cap="none">
              <a:solidFill>
                <a:srgbClr val="000000"/>
              </a:solidFill>
              <a:latin typeface="Arial"/>
              <a:ea typeface="Arial"/>
              <a:cs typeface="Arial"/>
              <a:sym typeface="Arial"/>
            </a:endParaRPr>
          </a:p>
          <a:p>
            <a:pPr marL="457200" marR="0" lvl="0" indent="-279400" algn="l" rtl="0">
              <a:lnSpc>
                <a:spcPct val="100000"/>
              </a:lnSpc>
              <a:spcBef>
                <a:spcPts val="0"/>
              </a:spcBef>
              <a:spcAft>
                <a:spcPts val="0"/>
              </a:spcAft>
              <a:buClr>
                <a:schemeClr val="dk1"/>
              </a:buClr>
              <a:buSzPts val="2800"/>
              <a:buFont typeface="Arial"/>
              <a:buNone/>
            </a:pPr>
            <a:endParaRPr sz="2800" b="0" i="0" u="none" strike="noStrike" cap="none">
              <a:solidFill>
                <a:schemeClr val="dk1"/>
              </a:solidFill>
              <a:latin typeface="Times New Roman"/>
              <a:ea typeface="Times New Roman"/>
              <a:cs typeface="Times New Roman"/>
              <a:sym typeface="Times New Roman"/>
            </a:endParaRPr>
          </a:p>
          <a:p>
            <a:pPr marL="457200" marR="0" lvl="0" indent="-457200" algn="l" rtl="0">
              <a:lnSpc>
                <a:spcPct val="100000"/>
              </a:lnSpc>
              <a:spcBef>
                <a:spcPts val="0"/>
              </a:spcBef>
              <a:spcAft>
                <a:spcPts val="0"/>
              </a:spcAft>
              <a:buClr>
                <a:schemeClr val="dk1"/>
              </a:buClr>
              <a:buSzPts val="2800"/>
              <a:buFont typeface="Arial"/>
              <a:buChar char="•"/>
            </a:pPr>
            <a:r>
              <a:rPr lang="en-US" sz="2800" b="0" i="0" u="none" strike="noStrike" cap="none">
                <a:solidFill>
                  <a:schemeClr val="dk1"/>
                </a:solidFill>
                <a:latin typeface="Times New Roman"/>
                <a:ea typeface="Times New Roman"/>
                <a:cs typeface="Times New Roman"/>
                <a:sym typeface="Times New Roman"/>
              </a:rPr>
              <a:t>Fraud Protection</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44"/>
        <p:cNvGrpSpPr/>
        <p:nvPr/>
      </p:nvGrpSpPr>
      <p:grpSpPr>
        <a:xfrm>
          <a:off x="0" y="0"/>
          <a:ext cx="0" cy="0"/>
          <a:chOff x="0" y="0"/>
          <a:chExt cx="0" cy="0"/>
        </a:xfrm>
      </p:grpSpPr>
      <p:sp>
        <p:nvSpPr>
          <p:cNvPr id="445" name="Google Shape;445;p58"/>
          <p:cNvSpPr/>
          <p:nvPr/>
        </p:nvSpPr>
        <p:spPr>
          <a:xfrm>
            <a:off x="5260085" y="883272"/>
            <a:ext cx="5952463" cy="707886"/>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4000"/>
              <a:buFont typeface="Arial"/>
              <a:buNone/>
            </a:pPr>
            <a:r>
              <a:rPr lang="en-US" sz="4000" b="1" i="0" u="none" strike="noStrike" cap="none">
                <a:solidFill>
                  <a:schemeClr val="dk1"/>
                </a:solidFill>
                <a:latin typeface="Twentieth Century"/>
                <a:ea typeface="Twentieth Century"/>
                <a:cs typeface="Twentieth Century"/>
                <a:sym typeface="Twentieth Century"/>
              </a:rPr>
              <a:t>Grading and Assessment   </a:t>
            </a:r>
            <a:endParaRPr sz="1400" b="0" i="0" u="none" strike="noStrike" cap="none">
              <a:solidFill>
                <a:srgbClr val="000000"/>
              </a:solidFill>
              <a:latin typeface="Arial"/>
              <a:ea typeface="Arial"/>
              <a:cs typeface="Arial"/>
              <a:sym typeface="Arial"/>
            </a:endParaRPr>
          </a:p>
        </p:txBody>
      </p:sp>
      <p:sp>
        <p:nvSpPr>
          <p:cNvPr id="446" name="Google Shape;446;p58"/>
          <p:cNvSpPr/>
          <p:nvPr/>
        </p:nvSpPr>
        <p:spPr>
          <a:xfrm>
            <a:off x="659641" y="2105504"/>
            <a:ext cx="11268502" cy="4093428"/>
          </a:xfrm>
          <a:prstGeom prst="rect">
            <a:avLst/>
          </a:prstGeom>
          <a:noFill/>
          <a:ln>
            <a:noFill/>
          </a:ln>
        </p:spPr>
        <p:txBody>
          <a:bodyPr spcFirstLastPara="1" wrap="square" lIns="91425" tIns="45700" rIns="91425" bIns="45700" anchor="t" anchorCtr="0">
            <a:noAutofit/>
          </a:bodyPr>
          <a:lstStyle/>
          <a:p>
            <a:pPr marL="342900" marR="0" lvl="0" indent="-342900" algn="l" rtl="0">
              <a:lnSpc>
                <a:spcPct val="100000"/>
              </a:lnSpc>
              <a:spcBef>
                <a:spcPts val="0"/>
              </a:spcBef>
              <a:spcAft>
                <a:spcPts val="0"/>
              </a:spcAft>
              <a:buClr>
                <a:schemeClr val="dk1"/>
              </a:buClr>
              <a:buSzPts val="2000"/>
              <a:buFont typeface="Arial"/>
              <a:buChar char="•"/>
            </a:pPr>
            <a:r>
              <a:rPr lang="en-US" sz="2000" b="0" i="0" u="none" strike="noStrike" cap="none">
                <a:solidFill>
                  <a:schemeClr val="dk1"/>
                </a:solidFill>
                <a:latin typeface="Times New Roman"/>
                <a:ea typeface="Times New Roman"/>
                <a:cs typeface="Times New Roman"/>
                <a:sym typeface="Times New Roman"/>
              </a:rPr>
              <a:t>Plagiarism Checkers</a:t>
            </a:r>
            <a:endParaRPr sz="1400" b="0" i="0" u="none" strike="noStrike" cap="none">
              <a:solidFill>
                <a:srgbClr val="000000"/>
              </a:solidFill>
              <a:latin typeface="Arial"/>
              <a:ea typeface="Arial"/>
              <a:cs typeface="Arial"/>
              <a:sym typeface="Arial"/>
            </a:endParaRPr>
          </a:p>
          <a:p>
            <a:pPr marL="342900" marR="0" lvl="0" indent="-215900" algn="l" rtl="0">
              <a:lnSpc>
                <a:spcPct val="100000"/>
              </a:lnSpc>
              <a:spcBef>
                <a:spcPts val="0"/>
              </a:spcBef>
              <a:spcAft>
                <a:spcPts val="0"/>
              </a:spcAft>
              <a:buClr>
                <a:schemeClr val="dk1"/>
              </a:buClr>
              <a:buSzPts val="2000"/>
              <a:buFont typeface="Arial"/>
              <a:buNone/>
            </a:pPr>
            <a:endParaRPr sz="2000" b="0" i="0" u="none" strike="noStrike" cap="none">
              <a:solidFill>
                <a:schemeClr val="dk1"/>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imes New Roman"/>
                <a:ea typeface="Times New Roman"/>
                <a:cs typeface="Times New Roman"/>
                <a:sym typeface="Times New Roman"/>
              </a:rPr>
              <a:t>Many high school and college students are familiar with services like </a:t>
            </a:r>
            <a:r>
              <a:rPr lang="en-US" sz="2000" b="0" i="1" u="none" strike="noStrike" cap="none">
                <a:solidFill>
                  <a:schemeClr val="dk1"/>
                </a:solidFill>
                <a:latin typeface="Times New Roman"/>
                <a:ea typeface="Times New Roman"/>
                <a:cs typeface="Times New Roman"/>
                <a:sym typeface="Times New Roman"/>
              </a:rPr>
              <a:t>Turnitin</a:t>
            </a:r>
            <a:r>
              <a:rPr lang="en-US" sz="2000" b="0" i="0" u="none" strike="noStrike" cap="none">
                <a:solidFill>
                  <a:schemeClr val="dk1"/>
                </a:solidFill>
                <a:latin typeface="Times New Roman"/>
                <a:ea typeface="Times New Roman"/>
                <a:cs typeface="Times New Roman"/>
                <a:sym typeface="Times New Roman"/>
              </a:rPr>
              <a:t>, a popular tool used by instructors to analyze students’ writing for plagiarism. </a:t>
            </a:r>
            <a:endParaRPr sz="2000" b="0" i="0" u="none" strike="noStrike" cap="none">
              <a:solidFill>
                <a:schemeClr val="dk1"/>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chemeClr val="dk1"/>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chemeClr val="dk1"/>
              </a:solidFill>
              <a:latin typeface="Times New Roman"/>
              <a:ea typeface="Times New Roman"/>
              <a:cs typeface="Times New Roman"/>
              <a:sym typeface="Times New Roman"/>
            </a:endParaRPr>
          </a:p>
          <a:p>
            <a:pPr marL="342900" marR="0" lvl="0" indent="-342900" algn="l" rtl="0">
              <a:lnSpc>
                <a:spcPct val="100000"/>
              </a:lnSpc>
              <a:spcBef>
                <a:spcPts val="0"/>
              </a:spcBef>
              <a:spcAft>
                <a:spcPts val="0"/>
              </a:spcAft>
              <a:buClr>
                <a:schemeClr val="dk1"/>
              </a:buClr>
              <a:buSzPts val="2000"/>
              <a:buFont typeface="Arial"/>
              <a:buChar char="•"/>
            </a:pPr>
            <a:r>
              <a:rPr lang="en-US" sz="2000" b="0" i="0" u="none" strike="noStrike" cap="none">
                <a:solidFill>
                  <a:schemeClr val="dk1"/>
                </a:solidFill>
                <a:latin typeface="Times New Roman"/>
                <a:ea typeface="Times New Roman"/>
                <a:cs typeface="Times New Roman"/>
                <a:sym typeface="Times New Roman"/>
              </a:rPr>
              <a:t>Robo-readers</a:t>
            </a:r>
            <a:endParaRPr sz="1400" b="0" i="0" u="none" strike="noStrike" cap="none">
              <a:solidFill>
                <a:srgbClr val="000000"/>
              </a:solidFill>
              <a:latin typeface="Arial"/>
              <a:ea typeface="Arial"/>
              <a:cs typeface="Arial"/>
              <a:sym typeface="Arial"/>
            </a:endParaRPr>
          </a:p>
          <a:p>
            <a:pPr marL="342900" marR="0" lvl="0" indent="-215900" algn="l" rtl="0">
              <a:lnSpc>
                <a:spcPct val="100000"/>
              </a:lnSpc>
              <a:spcBef>
                <a:spcPts val="0"/>
              </a:spcBef>
              <a:spcAft>
                <a:spcPts val="0"/>
              </a:spcAft>
              <a:buClr>
                <a:schemeClr val="dk1"/>
              </a:buClr>
              <a:buSzPts val="2000"/>
              <a:buFont typeface="Arial"/>
              <a:buNone/>
            </a:pPr>
            <a:endParaRPr sz="2000" b="0" i="0" u="none" strike="noStrike" cap="none">
              <a:solidFill>
                <a:schemeClr val="dk1"/>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imes New Roman"/>
                <a:ea typeface="Times New Roman"/>
                <a:cs typeface="Times New Roman"/>
                <a:sym typeface="Times New Roman"/>
              </a:rPr>
              <a:t>Essay grading is very labor intensive, which has encouraged researchers and companies to build essay-grading AIs. </a:t>
            </a:r>
            <a:endParaRPr sz="2000" b="0" i="0" u="none" strike="noStrike" cap="none">
              <a:solidFill>
                <a:schemeClr val="dk1"/>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imes New Roman"/>
                <a:ea typeface="Times New Roman"/>
                <a:cs typeface="Times New Roman"/>
                <a:sym typeface="Times New Roman"/>
              </a:rPr>
              <a:t>The Graduate Record Exam (GRE), the primary test used for graduate school, grades essays using one human reader and one robo-reader called </a:t>
            </a:r>
            <a:r>
              <a:rPr lang="en-US" sz="2000" b="0" i="1" u="none" strike="noStrike" cap="none">
                <a:solidFill>
                  <a:schemeClr val="dk1"/>
                </a:solidFill>
                <a:latin typeface="Times New Roman"/>
                <a:ea typeface="Times New Roman"/>
                <a:cs typeface="Times New Roman"/>
                <a:sym typeface="Times New Roman"/>
              </a:rPr>
              <a:t>e-Rater</a:t>
            </a:r>
            <a:r>
              <a:rPr lang="en-US" sz="2000" b="0" i="0" u="none" strike="noStrike" cap="none">
                <a:solidFill>
                  <a:schemeClr val="dk1"/>
                </a:solidFill>
                <a:latin typeface="Times New Roman"/>
                <a:ea typeface="Times New Roman"/>
                <a:cs typeface="Times New Roman"/>
                <a:sym typeface="Times New Roman"/>
              </a:rPr>
              <a: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chemeClr val="dk1"/>
              </a:solidFill>
              <a:latin typeface="Times New Roman"/>
              <a:ea typeface="Times New Roman"/>
              <a:cs typeface="Times New Roman"/>
              <a:sym typeface="Times New Roman"/>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50"/>
        <p:cNvGrpSpPr/>
        <p:nvPr/>
      </p:nvGrpSpPr>
      <p:grpSpPr>
        <a:xfrm>
          <a:off x="0" y="0"/>
          <a:ext cx="0" cy="0"/>
          <a:chOff x="0" y="0"/>
          <a:chExt cx="0" cy="0"/>
        </a:xfrm>
      </p:grpSpPr>
      <p:pic>
        <p:nvPicPr>
          <p:cNvPr id="451" name="Google Shape;451;p59"/>
          <p:cNvPicPr preferRelativeResize="0"/>
          <p:nvPr/>
        </p:nvPicPr>
        <p:blipFill rotWithShape="1">
          <a:blip r:embed="rId3">
            <a:alphaModFix/>
          </a:blip>
          <a:srcRect/>
          <a:stretch/>
        </p:blipFill>
        <p:spPr>
          <a:xfrm>
            <a:off x="1045972" y="1059762"/>
            <a:ext cx="2959841" cy="1833563"/>
          </a:xfrm>
          <a:prstGeom prst="rect">
            <a:avLst/>
          </a:prstGeom>
          <a:noFill/>
          <a:ln>
            <a:noFill/>
          </a:ln>
        </p:spPr>
      </p:pic>
      <p:sp>
        <p:nvSpPr>
          <p:cNvPr id="452" name="Google Shape;452;p59"/>
          <p:cNvSpPr/>
          <p:nvPr/>
        </p:nvSpPr>
        <p:spPr>
          <a:xfrm>
            <a:off x="5260085" y="883272"/>
            <a:ext cx="3371436" cy="707886"/>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4000"/>
              <a:buFont typeface="Arial"/>
              <a:buNone/>
            </a:pPr>
            <a:r>
              <a:rPr lang="en-US" sz="4000" b="1" i="0" u="none" strike="noStrike" cap="none">
                <a:solidFill>
                  <a:schemeClr val="dk1"/>
                </a:solidFill>
                <a:latin typeface="Twentieth Century"/>
                <a:ea typeface="Twentieth Century"/>
                <a:cs typeface="Twentieth Century"/>
                <a:sym typeface="Twentieth Century"/>
              </a:rPr>
              <a:t>Health Sector   </a:t>
            </a:r>
            <a:endParaRPr sz="1400" b="0" i="0" u="none" strike="noStrike" cap="none">
              <a:solidFill>
                <a:srgbClr val="000000"/>
              </a:solidFill>
              <a:latin typeface="Arial"/>
              <a:ea typeface="Arial"/>
              <a:cs typeface="Arial"/>
              <a:sym typeface="Arial"/>
            </a:endParaRPr>
          </a:p>
        </p:txBody>
      </p:sp>
      <p:sp>
        <p:nvSpPr>
          <p:cNvPr id="453" name="Google Shape;453;p59"/>
          <p:cNvSpPr/>
          <p:nvPr/>
        </p:nvSpPr>
        <p:spPr>
          <a:xfrm>
            <a:off x="832513" y="3565815"/>
            <a:ext cx="9594377" cy="2554545"/>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imes New Roman"/>
                <a:ea typeface="Times New Roman"/>
                <a:cs typeface="Times New Roman"/>
                <a:sym typeface="Times New Roman"/>
              </a:rPr>
              <a:t>A deep learning model named COVID-19 detection neural network (COVNet), was developed to extract visual features from 4,356 computed tomography (CT) exams from 3,322 patients for the detection of COVID-19. </a:t>
            </a:r>
            <a:endParaRPr sz="2000" b="0" i="0" u="none" strike="noStrike" cap="none">
              <a:solidFill>
                <a:schemeClr val="dk1"/>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chemeClr val="dk1"/>
              </a:solidFill>
              <a:latin typeface="Times New Roman"/>
              <a:ea typeface="Times New Roman"/>
              <a:cs typeface="Times New Roman"/>
              <a:sym typeface="Times New Roman"/>
            </a:endParaRPr>
          </a:p>
          <a:p>
            <a:pPr marL="342900" marR="0" lvl="0" indent="-342900" algn="l" rtl="0">
              <a:lnSpc>
                <a:spcPct val="100000"/>
              </a:lnSpc>
              <a:spcBef>
                <a:spcPts val="0"/>
              </a:spcBef>
              <a:spcAft>
                <a:spcPts val="0"/>
              </a:spcAft>
              <a:buClr>
                <a:schemeClr val="dk1"/>
              </a:buClr>
              <a:buSzPts val="2000"/>
              <a:buFont typeface="Arial"/>
              <a:buChar char="•"/>
            </a:pPr>
            <a:r>
              <a:rPr lang="en-US" sz="2000" b="0" i="0" u="none" strike="noStrike" cap="none">
                <a:solidFill>
                  <a:schemeClr val="dk1"/>
                </a:solidFill>
                <a:latin typeface="Times New Roman"/>
                <a:ea typeface="Times New Roman"/>
                <a:cs typeface="Times New Roman"/>
                <a:sym typeface="Times New Roman"/>
              </a:rPr>
              <a:t>Early detection and epidemic analysis</a:t>
            </a:r>
            <a:endParaRPr sz="1400" b="0" i="0" u="none" strike="noStrike" cap="none">
              <a:solidFill>
                <a:srgbClr val="000000"/>
              </a:solidFill>
              <a:latin typeface="Arial"/>
              <a:ea typeface="Arial"/>
              <a:cs typeface="Arial"/>
              <a:sym typeface="Arial"/>
            </a:endParaRPr>
          </a:p>
          <a:p>
            <a:pPr marL="342900" marR="0" lvl="0" indent="-342900" algn="l" rtl="0">
              <a:lnSpc>
                <a:spcPct val="100000"/>
              </a:lnSpc>
              <a:spcBef>
                <a:spcPts val="0"/>
              </a:spcBef>
              <a:spcAft>
                <a:spcPts val="0"/>
              </a:spcAft>
              <a:buClr>
                <a:schemeClr val="dk1"/>
              </a:buClr>
              <a:buSzPts val="2000"/>
              <a:buFont typeface="Arial"/>
              <a:buChar char="•"/>
            </a:pPr>
            <a:r>
              <a:rPr lang="en-US" sz="2000" b="0" i="0" u="none" strike="noStrike" cap="none">
                <a:solidFill>
                  <a:schemeClr val="dk1"/>
                </a:solidFill>
                <a:latin typeface="Times New Roman"/>
                <a:ea typeface="Times New Roman"/>
                <a:cs typeface="Times New Roman"/>
                <a:sym typeface="Times New Roman"/>
              </a:rPr>
              <a:t>Containment</a:t>
            </a:r>
            <a:endParaRPr sz="1400" b="0" i="0" u="none" strike="noStrike" cap="none">
              <a:solidFill>
                <a:srgbClr val="000000"/>
              </a:solidFill>
              <a:latin typeface="Arial"/>
              <a:ea typeface="Arial"/>
              <a:cs typeface="Arial"/>
              <a:sym typeface="Arial"/>
            </a:endParaRPr>
          </a:p>
          <a:p>
            <a:pPr marL="342900" marR="0" lvl="0" indent="-342900" algn="l" rtl="0">
              <a:lnSpc>
                <a:spcPct val="100000"/>
              </a:lnSpc>
              <a:spcBef>
                <a:spcPts val="0"/>
              </a:spcBef>
              <a:spcAft>
                <a:spcPts val="0"/>
              </a:spcAft>
              <a:buClr>
                <a:schemeClr val="dk1"/>
              </a:buClr>
              <a:buSzPts val="2000"/>
              <a:buFont typeface="Arial"/>
              <a:buChar char="•"/>
            </a:pPr>
            <a:r>
              <a:rPr lang="en-US" sz="2000" b="0" i="0" u="none" strike="noStrike" cap="none">
                <a:solidFill>
                  <a:schemeClr val="dk1"/>
                </a:solidFill>
                <a:latin typeface="Times New Roman"/>
                <a:ea typeface="Times New Roman"/>
                <a:cs typeface="Times New Roman"/>
                <a:sym typeface="Times New Roman"/>
              </a:rPr>
              <a:t>Triage and diagnosis</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chemeClr val="dk1"/>
              </a:solidFill>
              <a:latin typeface="Times New Roman"/>
              <a:ea typeface="Times New Roman"/>
              <a:cs typeface="Times New Roman"/>
              <a:sym typeface="Times New Roman"/>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57"/>
        <p:cNvGrpSpPr/>
        <p:nvPr/>
      </p:nvGrpSpPr>
      <p:grpSpPr>
        <a:xfrm>
          <a:off x="0" y="0"/>
          <a:ext cx="0" cy="0"/>
          <a:chOff x="0" y="0"/>
          <a:chExt cx="0" cy="0"/>
        </a:xfrm>
      </p:grpSpPr>
      <p:sp>
        <p:nvSpPr>
          <p:cNvPr id="458" name="Google Shape;458;p60"/>
          <p:cNvSpPr txBox="1">
            <a:spLocks noGrp="1"/>
          </p:cNvSpPr>
          <p:nvPr>
            <p:ph type="body" idx="4294967295"/>
          </p:nvPr>
        </p:nvSpPr>
        <p:spPr>
          <a:xfrm>
            <a:off x="0" y="201613"/>
            <a:ext cx="10515600" cy="4351337"/>
          </a:xfrm>
          <a:prstGeom prst="rect">
            <a:avLst/>
          </a:prstGeom>
          <a:noFill/>
          <a:ln>
            <a:noFill/>
          </a:ln>
        </p:spPr>
        <p:txBody>
          <a:bodyPr spcFirstLastPara="1" wrap="square" lIns="91425" tIns="45700" rIns="91425" bIns="45700" anchor="t" anchorCtr="0">
            <a:normAutofit/>
          </a:bodyPr>
          <a:lstStyle/>
          <a:p>
            <a:pPr marL="0" lvl="0" indent="0" algn="l" rtl="0">
              <a:lnSpc>
                <a:spcPct val="120000"/>
              </a:lnSpc>
              <a:spcBef>
                <a:spcPts val="0"/>
              </a:spcBef>
              <a:spcAft>
                <a:spcPts val="0"/>
              </a:spcAft>
              <a:buSzPts val="4400"/>
              <a:buNone/>
            </a:pPr>
            <a:r>
              <a:rPr lang="en-US" sz="4400">
                <a:latin typeface="Twentieth Century"/>
                <a:ea typeface="Twentieth Century"/>
                <a:cs typeface="Twentieth Century"/>
                <a:sym typeface="Twentieth Century"/>
              </a:rPr>
              <a:t>SOME AI PROBLEMS ARE VERY HARD</a:t>
            </a:r>
            <a:endParaRPr/>
          </a:p>
        </p:txBody>
      </p:sp>
      <p:pic>
        <p:nvPicPr>
          <p:cNvPr id="459" name="Google Shape;459;p60"/>
          <p:cNvPicPr preferRelativeResize="0"/>
          <p:nvPr/>
        </p:nvPicPr>
        <p:blipFill rotWithShape="1">
          <a:blip r:embed="rId3">
            <a:alphaModFix/>
          </a:blip>
          <a:srcRect/>
          <a:stretch/>
        </p:blipFill>
        <p:spPr>
          <a:xfrm>
            <a:off x="691377" y="2073039"/>
            <a:ext cx="4367743" cy="3275807"/>
          </a:xfrm>
          <a:prstGeom prst="rect">
            <a:avLst/>
          </a:prstGeom>
          <a:noFill/>
          <a:ln>
            <a:noFill/>
          </a:ln>
        </p:spPr>
      </p:pic>
      <p:pic>
        <p:nvPicPr>
          <p:cNvPr id="460" name="Google Shape;460;p60"/>
          <p:cNvPicPr preferRelativeResize="0"/>
          <p:nvPr/>
        </p:nvPicPr>
        <p:blipFill rotWithShape="1">
          <a:blip r:embed="rId4">
            <a:alphaModFix/>
          </a:blip>
          <a:srcRect/>
          <a:stretch/>
        </p:blipFill>
        <p:spPr>
          <a:xfrm>
            <a:off x="7053309" y="2073039"/>
            <a:ext cx="4244871" cy="3140406"/>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Google Shape;465;p61"/>
          <p:cNvSpPr/>
          <p:nvPr/>
        </p:nvSpPr>
        <p:spPr>
          <a:xfrm>
            <a:off x="4343400" y="4343400"/>
            <a:ext cx="6048756" cy="2286000"/>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Twentieth Century"/>
              <a:ea typeface="Twentieth Century"/>
              <a:cs typeface="Twentieth Century"/>
              <a:sym typeface="Twentieth Century"/>
            </a:endParaRPr>
          </a:p>
        </p:txBody>
      </p:sp>
      <p:sp>
        <p:nvSpPr>
          <p:cNvPr id="466" name="Google Shape;466;p61"/>
          <p:cNvSpPr txBox="1"/>
          <p:nvPr/>
        </p:nvSpPr>
        <p:spPr>
          <a:xfrm>
            <a:off x="2169668" y="1464310"/>
            <a:ext cx="7710170" cy="2717411"/>
          </a:xfrm>
          <a:prstGeom prst="rect">
            <a:avLst/>
          </a:prstGeom>
          <a:noFill/>
          <a:ln>
            <a:noFill/>
          </a:ln>
        </p:spPr>
        <p:txBody>
          <a:bodyPr spcFirstLastPara="1" wrap="square" lIns="0" tIns="41900" rIns="0" bIns="0" anchor="t" anchorCtr="0">
            <a:spAutoFit/>
          </a:bodyPr>
          <a:lstStyle/>
          <a:p>
            <a:pPr marL="268605" marR="481330" lvl="0" indent="-256540" algn="l" rtl="0">
              <a:lnSpc>
                <a:spcPct val="91950"/>
              </a:lnSpc>
              <a:spcBef>
                <a:spcPts val="0"/>
              </a:spcBef>
              <a:spcAft>
                <a:spcPts val="0"/>
              </a:spcAft>
              <a:buClr>
                <a:srgbClr val="2CA1BE"/>
              </a:buClr>
              <a:buSzPts val="1353"/>
              <a:buFont typeface="Times New Roman"/>
              <a:buChar char=""/>
            </a:pPr>
            <a:r>
              <a:rPr lang="en-US" sz="2000" b="0" i="0" u="none" strike="noStrike" cap="none">
                <a:solidFill>
                  <a:schemeClr val="dk1"/>
                </a:solidFill>
                <a:latin typeface="Times New Roman"/>
                <a:ea typeface="Times New Roman"/>
                <a:cs typeface="Times New Roman"/>
                <a:sym typeface="Times New Roman"/>
              </a:rPr>
              <a:t>Sophia is a social humanoid robot developed by Hong Kong based  company Hanson Robotics.</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35"/>
              </a:spcBef>
              <a:spcAft>
                <a:spcPts val="0"/>
              </a:spcAft>
              <a:buClr>
                <a:srgbClr val="2CA1BE"/>
              </a:buClr>
              <a:buSzPts val="2000"/>
              <a:buFont typeface="Arial"/>
              <a:buNone/>
            </a:pPr>
            <a:endParaRPr sz="2000" b="0" i="0" u="none" strike="noStrike" cap="none">
              <a:solidFill>
                <a:schemeClr val="dk1"/>
              </a:solidFill>
              <a:latin typeface="Times New Roman"/>
              <a:ea typeface="Times New Roman"/>
              <a:cs typeface="Times New Roman"/>
              <a:sym typeface="Times New Roman"/>
            </a:endParaRPr>
          </a:p>
          <a:p>
            <a:pPr marL="268605" marR="0" lvl="0" indent="-256540" algn="l" rtl="0">
              <a:lnSpc>
                <a:spcPct val="100000"/>
              </a:lnSpc>
              <a:spcBef>
                <a:spcPts val="5"/>
              </a:spcBef>
              <a:spcAft>
                <a:spcPts val="0"/>
              </a:spcAft>
              <a:buClr>
                <a:srgbClr val="2CA1BE"/>
              </a:buClr>
              <a:buSzPts val="1353"/>
              <a:buFont typeface="Times New Roman"/>
              <a:buChar char=""/>
            </a:pPr>
            <a:r>
              <a:rPr lang="en-US" sz="2000" b="0" i="0" u="none" strike="noStrike" cap="none">
                <a:solidFill>
                  <a:schemeClr val="dk1"/>
                </a:solidFill>
                <a:latin typeface="Times New Roman"/>
                <a:ea typeface="Times New Roman"/>
                <a:cs typeface="Times New Roman"/>
                <a:sym typeface="Times New Roman"/>
              </a:rPr>
              <a:t>Sophia was activated on April 19,2015.</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15"/>
              </a:spcBef>
              <a:spcAft>
                <a:spcPts val="0"/>
              </a:spcAft>
              <a:buClr>
                <a:srgbClr val="2CA1BE"/>
              </a:buClr>
              <a:buSzPts val="2000"/>
              <a:buFont typeface="Arial"/>
              <a:buNone/>
            </a:pPr>
            <a:endParaRPr sz="2000" b="0" i="0" u="none" strike="noStrike" cap="none">
              <a:solidFill>
                <a:schemeClr val="dk1"/>
              </a:solidFill>
              <a:latin typeface="Times New Roman"/>
              <a:ea typeface="Times New Roman"/>
              <a:cs typeface="Times New Roman"/>
              <a:sym typeface="Times New Roman"/>
            </a:endParaRPr>
          </a:p>
          <a:p>
            <a:pPr marL="268605" marR="21590" lvl="0" indent="-256540" algn="l" rtl="0">
              <a:lnSpc>
                <a:spcPct val="91950"/>
              </a:lnSpc>
              <a:spcBef>
                <a:spcPts val="0"/>
              </a:spcBef>
              <a:spcAft>
                <a:spcPts val="0"/>
              </a:spcAft>
              <a:buClr>
                <a:srgbClr val="2CA1BE"/>
              </a:buClr>
              <a:buSzPts val="1353"/>
              <a:buFont typeface="Times New Roman"/>
              <a:buChar char=""/>
            </a:pPr>
            <a:r>
              <a:rPr lang="en-US" sz="2000" b="0" i="0" u="none" strike="noStrike" cap="none">
                <a:solidFill>
                  <a:schemeClr val="dk1"/>
                </a:solidFill>
                <a:latin typeface="Times New Roman"/>
                <a:ea typeface="Times New Roman"/>
                <a:cs typeface="Times New Roman"/>
                <a:sym typeface="Times New Roman"/>
              </a:rPr>
              <a:t>She made her first public appearance at South by Southwest Festival in  mid-March 2016 in United States.</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50"/>
              </a:spcBef>
              <a:spcAft>
                <a:spcPts val="0"/>
              </a:spcAft>
              <a:buClr>
                <a:srgbClr val="2CA1BE"/>
              </a:buClr>
              <a:buSzPts val="2000"/>
              <a:buFont typeface="Arial"/>
              <a:buNone/>
            </a:pPr>
            <a:endParaRPr sz="2000" b="0" i="0" u="none" strike="noStrike" cap="none">
              <a:solidFill>
                <a:schemeClr val="dk1"/>
              </a:solidFill>
              <a:latin typeface="Times New Roman"/>
              <a:ea typeface="Times New Roman"/>
              <a:cs typeface="Times New Roman"/>
              <a:sym typeface="Times New Roman"/>
            </a:endParaRPr>
          </a:p>
          <a:p>
            <a:pPr marL="268605" marR="5080" lvl="0" indent="-256540" algn="l" rtl="0">
              <a:lnSpc>
                <a:spcPct val="91950"/>
              </a:lnSpc>
              <a:spcBef>
                <a:spcPts val="0"/>
              </a:spcBef>
              <a:spcAft>
                <a:spcPts val="0"/>
              </a:spcAft>
              <a:buClr>
                <a:srgbClr val="2CA1BE"/>
              </a:buClr>
              <a:buSzPts val="1353"/>
              <a:buFont typeface="Times New Roman"/>
              <a:buChar char=""/>
            </a:pPr>
            <a:r>
              <a:rPr lang="en-US" sz="2000" b="0" i="0" u="none" strike="noStrike" cap="none">
                <a:solidFill>
                  <a:schemeClr val="dk1"/>
                </a:solidFill>
                <a:latin typeface="Times New Roman"/>
                <a:ea typeface="Times New Roman"/>
                <a:cs typeface="Times New Roman"/>
                <a:sym typeface="Times New Roman"/>
              </a:rPr>
              <a:t>In October 2017 Sophia became a Saudi Arabian citizen, the first robot  to receive citizenship in any country.</a:t>
            </a:r>
            <a:endParaRPr sz="1400" b="0" i="0" u="none" strike="noStrike" cap="none">
              <a:solidFill>
                <a:srgbClr val="000000"/>
              </a:solidFill>
              <a:latin typeface="Arial"/>
              <a:ea typeface="Arial"/>
              <a:cs typeface="Arial"/>
              <a:sym typeface="Arial"/>
            </a:endParaRPr>
          </a:p>
        </p:txBody>
      </p:sp>
      <p:sp>
        <p:nvSpPr>
          <p:cNvPr id="467" name="Google Shape;467;p61"/>
          <p:cNvSpPr txBox="1"/>
          <p:nvPr/>
        </p:nvSpPr>
        <p:spPr>
          <a:xfrm>
            <a:off x="913775" y="479944"/>
            <a:ext cx="10364451" cy="1232055"/>
          </a:xfrm>
          <a:prstGeom prst="rect">
            <a:avLst/>
          </a:prstGeom>
          <a:noFill/>
          <a:ln>
            <a:noFill/>
          </a:ln>
        </p:spPr>
        <p:txBody>
          <a:bodyPr spcFirstLastPara="1" wrap="square" lIns="91425" tIns="45700" rIns="91425" bIns="45700" anchor="t" anchorCtr="0">
            <a:normAutofit/>
          </a:bodyPr>
          <a:lstStyle/>
          <a:p>
            <a:pPr marL="0" marR="0" lvl="0" indent="0" algn="ctr" rtl="0">
              <a:lnSpc>
                <a:spcPct val="90000"/>
              </a:lnSpc>
              <a:spcBef>
                <a:spcPts val="0"/>
              </a:spcBef>
              <a:spcAft>
                <a:spcPts val="0"/>
              </a:spcAft>
              <a:buClr>
                <a:schemeClr val="dk1"/>
              </a:buClr>
              <a:buSzPts val="4400"/>
              <a:buFont typeface="Twentieth Century"/>
              <a:buNone/>
            </a:pPr>
            <a:r>
              <a:rPr lang="en-US" sz="4400" b="0" i="0" u="none" strike="noStrike" cap="none">
                <a:solidFill>
                  <a:schemeClr val="dk1"/>
                </a:solidFill>
                <a:latin typeface="Twentieth Century"/>
                <a:ea typeface="Twentieth Century"/>
                <a:cs typeface="Twentieth Century"/>
                <a:sym typeface="Twentieth Century"/>
              </a:rPr>
              <a:t>HUMANOID ROBOT</a:t>
            </a:r>
            <a:endParaRPr sz="4400" b="0" i="0" u="none" strike="noStrike" cap="none">
              <a:solidFill>
                <a:schemeClr val="dk1"/>
              </a:solidFill>
              <a:latin typeface="Twentieth Century"/>
              <a:ea typeface="Twentieth Century"/>
              <a:cs typeface="Twentieth Century"/>
              <a:sym typeface="Twentieth Century"/>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pic>
        <p:nvPicPr>
          <p:cNvPr id="472" name="Google Shape;472;p62"/>
          <p:cNvPicPr preferRelativeResize="0"/>
          <p:nvPr/>
        </p:nvPicPr>
        <p:blipFill rotWithShape="1">
          <a:blip r:embed="rId3">
            <a:alphaModFix/>
          </a:blip>
          <a:srcRect/>
          <a:stretch/>
        </p:blipFill>
        <p:spPr>
          <a:xfrm>
            <a:off x="3152775" y="1733550"/>
            <a:ext cx="5886450" cy="3390900"/>
          </a:xfrm>
          <a:prstGeom prst="rect">
            <a:avLst/>
          </a:prstGeom>
          <a:noFill/>
          <a:ln>
            <a:noFill/>
          </a:ln>
        </p:spPr>
      </p:pic>
      <p:sp>
        <p:nvSpPr>
          <p:cNvPr id="473" name="Google Shape;473;p62"/>
          <p:cNvSpPr txBox="1"/>
          <p:nvPr/>
        </p:nvSpPr>
        <p:spPr>
          <a:xfrm>
            <a:off x="913775" y="479944"/>
            <a:ext cx="10364451" cy="1232055"/>
          </a:xfrm>
          <a:prstGeom prst="rect">
            <a:avLst/>
          </a:prstGeom>
          <a:noFill/>
          <a:ln>
            <a:noFill/>
          </a:ln>
        </p:spPr>
        <p:txBody>
          <a:bodyPr spcFirstLastPara="1" wrap="square" lIns="91425" tIns="45700" rIns="91425" bIns="45700" anchor="t" anchorCtr="0">
            <a:normAutofit/>
          </a:bodyPr>
          <a:lstStyle/>
          <a:p>
            <a:pPr marL="0" marR="0" lvl="0" indent="0" algn="ctr" rtl="0">
              <a:lnSpc>
                <a:spcPct val="90000"/>
              </a:lnSpc>
              <a:spcBef>
                <a:spcPts val="0"/>
              </a:spcBef>
              <a:spcAft>
                <a:spcPts val="0"/>
              </a:spcAft>
              <a:buClr>
                <a:schemeClr val="dk1"/>
              </a:buClr>
              <a:buSzPts val="4400"/>
              <a:buFont typeface="Twentieth Century"/>
              <a:buNone/>
            </a:pPr>
            <a:r>
              <a:rPr lang="en-US" sz="4400" b="0" i="0" u="none" strike="noStrike" cap="none">
                <a:solidFill>
                  <a:schemeClr val="dk1"/>
                </a:solidFill>
                <a:latin typeface="Twentieth Century"/>
                <a:ea typeface="Twentieth Century"/>
                <a:cs typeface="Twentieth Century"/>
                <a:sym typeface="Twentieth Century"/>
              </a:rPr>
              <a:t>ADVANTAGES N DISADVANTAGES</a:t>
            </a:r>
            <a:endParaRPr sz="4400" b="0" i="0" u="none" strike="noStrike" cap="none">
              <a:solidFill>
                <a:schemeClr val="dk1"/>
              </a:solidFill>
              <a:latin typeface="Twentieth Century"/>
              <a:ea typeface="Twentieth Century"/>
              <a:cs typeface="Twentieth Century"/>
              <a:sym typeface="Twentieth Century"/>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www.gatevidyalay.com/wp-content/uploads/2019/12/Machine-Learning.png"/>
          <p:cNvPicPr>
            <a:picLocks noChangeAspect="1" noChangeArrowheads="1"/>
          </p:cNvPicPr>
          <p:nvPr/>
        </p:nvPicPr>
        <p:blipFill>
          <a:blip r:embed="rId2"/>
          <a:srcRect/>
          <a:stretch>
            <a:fillRect/>
          </a:stretch>
        </p:blipFill>
        <p:spPr bwMode="auto">
          <a:xfrm>
            <a:off x="1688993" y="2251015"/>
            <a:ext cx="7188200" cy="2771776"/>
          </a:xfrm>
          <a:prstGeom prst="rect">
            <a:avLst/>
          </a:prstGeom>
          <a:noFill/>
        </p:spPr>
      </p:pic>
      <p:sp>
        <p:nvSpPr>
          <p:cNvPr id="3" name="Rectangle 2"/>
          <p:cNvSpPr/>
          <p:nvPr/>
        </p:nvSpPr>
        <p:spPr>
          <a:xfrm>
            <a:off x="4426397" y="774981"/>
            <a:ext cx="4046271" cy="307777"/>
          </a:xfrm>
          <a:prstGeom prst="rect">
            <a:avLst/>
          </a:prstGeom>
        </p:spPr>
        <p:txBody>
          <a:bodyPr wrap="square">
            <a:spAutoFit/>
          </a:bodyPr>
          <a:lstStyle/>
          <a:p>
            <a:pPr fontAlgn="base"/>
            <a:r>
              <a:rPr lang="en-US" b="1" u="sng" dirty="0" smtClean="0"/>
              <a:t>Machine Learning-</a:t>
            </a:r>
            <a:endParaRPr lang="en-US" b="1" dirty="0"/>
          </a:p>
        </p:txBody>
      </p:sp>
      <p:sp>
        <p:nvSpPr>
          <p:cNvPr id="4" name="Rectangle 3"/>
          <p:cNvSpPr/>
          <p:nvPr/>
        </p:nvSpPr>
        <p:spPr>
          <a:xfrm>
            <a:off x="864243" y="5293583"/>
            <a:ext cx="10957368" cy="707886"/>
          </a:xfrm>
          <a:prstGeom prst="rect">
            <a:avLst/>
          </a:prstGeom>
        </p:spPr>
        <p:txBody>
          <a:bodyPr wrap="square">
            <a:spAutoFit/>
          </a:bodyPr>
          <a:lstStyle/>
          <a:p>
            <a:r>
              <a:rPr lang="en-US" sz="2000" b="1" dirty="0" smtClean="0"/>
              <a:t>Dataset contains a lot of separate pieces of data but can be used to train an algorithm with the goal of finding predictable patterns inside the whole dataset.</a:t>
            </a:r>
            <a:endParaRPr lang="en-US" sz="2000" b="1"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1"/>
          <p:cNvSpPr txBox="1"/>
          <p:nvPr/>
        </p:nvSpPr>
        <p:spPr>
          <a:xfrm>
            <a:off x="545910" y="2515257"/>
            <a:ext cx="11477768" cy="1675459"/>
          </a:xfrm>
          <a:prstGeom prst="rect">
            <a:avLst/>
          </a:prstGeom>
          <a:noFill/>
          <a:ln>
            <a:noFill/>
          </a:ln>
        </p:spPr>
        <p:txBody>
          <a:bodyPr spcFirstLastPara="1" wrap="square" lIns="0" tIns="13325" rIns="0" bIns="0" anchor="t" anchorCtr="0">
            <a:spAutoFit/>
          </a:bodyPr>
          <a:lstStyle/>
          <a:p>
            <a:pPr marL="268605" marR="5080" lvl="0" indent="-256540" algn="l" rtl="0">
              <a:lnSpc>
                <a:spcPct val="100000"/>
              </a:lnSpc>
              <a:spcBef>
                <a:spcPts val="0"/>
              </a:spcBef>
              <a:spcAft>
                <a:spcPts val="0"/>
              </a:spcAft>
              <a:buClr>
                <a:srgbClr val="2CA1BE"/>
              </a:buClr>
              <a:buSzPts val="1215"/>
              <a:buFont typeface="Times New Roman"/>
              <a:buChar char=""/>
            </a:pPr>
            <a:r>
              <a:rPr lang="en-US" sz="1800" b="0" i="0" u="none" strike="noStrike" cap="none">
                <a:solidFill>
                  <a:schemeClr val="dk1"/>
                </a:solidFill>
                <a:latin typeface="Times New Roman"/>
                <a:ea typeface="Times New Roman"/>
                <a:cs typeface="Times New Roman"/>
                <a:sym typeface="Times New Roman"/>
              </a:rPr>
              <a:t>Computers with the ability to mimic or duplicate the functions of  the human brain.</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30"/>
              </a:spcBef>
              <a:spcAft>
                <a:spcPts val="0"/>
              </a:spcAft>
              <a:buClr>
                <a:srgbClr val="2CA1BE"/>
              </a:buClr>
              <a:buSzPts val="1800"/>
              <a:buFont typeface="Arial"/>
              <a:buNone/>
            </a:pPr>
            <a:endParaRPr sz="1800" b="0" i="0" u="none" strike="noStrike" cap="none">
              <a:solidFill>
                <a:schemeClr val="dk1"/>
              </a:solidFill>
              <a:latin typeface="Times New Roman"/>
              <a:ea typeface="Times New Roman"/>
              <a:cs typeface="Times New Roman"/>
              <a:sym typeface="Times New Roman"/>
            </a:endParaRPr>
          </a:p>
          <a:p>
            <a:pPr marL="268605" marR="645795" lvl="0" indent="-256540" algn="l" rtl="0">
              <a:lnSpc>
                <a:spcPct val="100000"/>
              </a:lnSpc>
              <a:spcBef>
                <a:spcPts val="0"/>
              </a:spcBef>
              <a:spcAft>
                <a:spcPts val="0"/>
              </a:spcAft>
              <a:buClr>
                <a:srgbClr val="2CA1BE"/>
              </a:buClr>
              <a:buSzPts val="1215"/>
              <a:buFont typeface="Times New Roman"/>
              <a:buChar char=""/>
            </a:pPr>
            <a:r>
              <a:rPr lang="en-US" sz="1800" b="0" i="0" u="none" strike="noStrike" cap="none">
                <a:solidFill>
                  <a:schemeClr val="dk1"/>
                </a:solidFill>
                <a:latin typeface="Times New Roman"/>
                <a:ea typeface="Times New Roman"/>
                <a:cs typeface="Times New Roman"/>
                <a:sym typeface="Times New Roman"/>
              </a:rPr>
              <a:t>Artificial Intelligence is the intelligence of machines and the  branch of computer science which aims to create it.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40"/>
              </a:spcBef>
              <a:spcAft>
                <a:spcPts val="0"/>
              </a:spcAft>
              <a:buClr>
                <a:srgbClr val="2CA1BE"/>
              </a:buClr>
              <a:buSzPts val="1800"/>
              <a:buFont typeface="Arial"/>
              <a:buNone/>
            </a:pPr>
            <a:endParaRPr sz="1800" b="0" i="0" u="none" strike="noStrike" cap="none">
              <a:solidFill>
                <a:schemeClr val="dk1"/>
              </a:solidFill>
              <a:latin typeface="Times New Roman"/>
              <a:ea typeface="Times New Roman"/>
              <a:cs typeface="Times New Roman"/>
              <a:sym typeface="Times New Roman"/>
            </a:endParaRPr>
          </a:p>
          <a:p>
            <a:pPr marL="268605" marR="535305" lvl="0" indent="-256540" algn="l" rtl="0">
              <a:lnSpc>
                <a:spcPct val="100000"/>
              </a:lnSpc>
              <a:spcBef>
                <a:spcPts val="0"/>
              </a:spcBef>
              <a:spcAft>
                <a:spcPts val="0"/>
              </a:spcAft>
              <a:buClr>
                <a:srgbClr val="2CA1BE"/>
              </a:buClr>
              <a:buSzPts val="1215"/>
              <a:buFont typeface="Times New Roman"/>
              <a:buChar char=""/>
            </a:pPr>
            <a:r>
              <a:rPr lang="en-US" sz="1800" b="0" i="0" u="none" strike="noStrike" cap="none">
                <a:solidFill>
                  <a:schemeClr val="dk1"/>
                </a:solidFill>
                <a:latin typeface="Times New Roman"/>
                <a:ea typeface="Times New Roman"/>
                <a:cs typeface="Times New Roman"/>
                <a:sym typeface="Times New Roman"/>
              </a:rPr>
              <a:t>"The branch of computer science that is concerned with the  automation of intelligent behaviour" (Luger and Stubblefield.  1993).</a:t>
            </a:r>
            <a:endParaRPr sz="1400" b="0" i="0" u="none" strike="noStrike" cap="none">
              <a:solidFill>
                <a:srgbClr val="000000"/>
              </a:solidFill>
              <a:latin typeface="Arial"/>
              <a:ea typeface="Arial"/>
              <a:cs typeface="Arial"/>
              <a:sym typeface="Arial"/>
            </a:endParaRPr>
          </a:p>
        </p:txBody>
      </p:sp>
      <p:sp>
        <p:nvSpPr>
          <p:cNvPr id="173" name="Google Shape;173;p21"/>
          <p:cNvSpPr txBox="1"/>
          <p:nvPr/>
        </p:nvSpPr>
        <p:spPr>
          <a:xfrm>
            <a:off x="0" y="365125"/>
            <a:ext cx="10515600" cy="1325563"/>
          </a:xfrm>
          <a:prstGeom prst="rect">
            <a:avLst/>
          </a:prstGeom>
          <a:noFill/>
          <a:ln>
            <a:noFill/>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chemeClr val="dk1"/>
              </a:buClr>
              <a:buSzPts val="4400"/>
              <a:buFont typeface="Twentieth Century"/>
              <a:buNone/>
            </a:pPr>
            <a:r>
              <a:rPr lang="en-US" sz="4400" b="0" i="0" u="none" strike="noStrike" cap="none">
                <a:solidFill>
                  <a:schemeClr val="dk1"/>
                </a:solidFill>
                <a:latin typeface="Twentieth Century"/>
                <a:ea typeface="Twentieth Century"/>
                <a:cs typeface="Twentieth Century"/>
                <a:sym typeface="Twentieth Century"/>
              </a:rPr>
              <a:t>DEFINITION</a:t>
            </a:r>
            <a:endParaRPr sz="4400" b="0" i="0" u="none" strike="noStrike" cap="none">
              <a:solidFill>
                <a:schemeClr val="dk1"/>
              </a:solidFill>
              <a:latin typeface="Twentieth Century"/>
              <a:ea typeface="Twentieth Century"/>
              <a:cs typeface="Twentieth Century"/>
              <a:sym typeface="Twentieth Century"/>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619125"/>
            <a:ext cx="10363200" cy="1595438"/>
          </a:xfrm>
        </p:spPr>
        <p:txBody>
          <a:bodyPr>
            <a:normAutofit/>
          </a:bodyPr>
          <a:lstStyle/>
          <a:p>
            <a:r>
              <a:rPr lang="en-US" b="1" dirty="0" smtClean="0"/>
              <a:t>Popular sources for Machine Learning datasets</a:t>
            </a:r>
            <a:r>
              <a:rPr lang="en-US" dirty="0" smtClean="0"/>
              <a:t/>
            </a:r>
            <a:br>
              <a:rPr lang="en-US" dirty="0" smtClean="0"/>
            </a:br>
            <a:endParaRPr lang="en-US" dirty="0"/>
          </a:p>
        </p:txBody>
      </p:sp>
      <p:pic>
        <p:nvPicPr>
          <p:cNvPr id="36866" name="Picture 2" descr="machine learning datasets"/>
          <p:cNvPicPr>
            <a:picLocks noChangeAspect="1" noChangeArrowheads="1"/>
          </p:cNvPicPr>
          <p:nvPr/>
        </p:nvPicPr>
        <p:blipFill>
          <a:blip r:embed="rId2"/>
          <a:srcRect/>
          <a:stretch>
            <a:fillRect/>
          </a:stretch>
        </p:blipFill>
        <p:spPr bwMode="auto">
          <a:xfrm>
            <a:off x="2210765" y="1858177"/>
            <a:ext cx="6311287" cy="4380576"/>
          </a:xfrm>
          <a:prstGeom prst="rect">
            <a:avLst/>
          </a:prstGeom>
          <a:noFill/>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842" name="Picture 2" descr="Training data vs testing data in ML"/>
          <p:cNvPicPr>
            <a:picLocks noChangeAspect="1" noChangeArrowheads="1"/>
          </p:cNvPicPr>
          <p:nvPr/>
        </p:nvPicPr>
        <p:blipFill>
          <a:blip r:embed="rId2"/>
          <a:srcRect/>
          <a:stretch>
            <a:fillRect/>
          </a:stretch>
        </p:blipFill>
        <p:spPr bwMode="auto">
          <a:xfrm>
            <a:off x="1200793" y="1345034"/>
            <a:ext cx="9400707" cy="3701528"/>
          </a:xfrm>
          <a:prstGeom prst="rect">
            <a:avLst/>
          </a:prstGeom>
          <a:noFill/>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pic>
        <p:nvPicPr>
          <p:cNvPr id="95" name="Google Shape;95;p14"/>
          <p:cNvPicPr preferRelativeResize="0"/>
          <p:nvPr/>
        </p:nvPicPr>
        <p:blipFill rotWithShape="1">
          <a:blip r:embed="rId3">
            <a:alphaModFix/>
          </a:blip>
          <a:srcRect/>
          <a:stretch/>
        </p:blipFill>
        <p:spPr>
          <a:xfrm>
            <a:off x="159574" y="988359"/>
            <a:ext cx="11646321" cy="4511488"/>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pic>
        <p:nvPicPr>
          <p:cNvPr id="100" name="Google Shape;100;p15"/>
          <p:cNvPicPr preferRelativeResize="0"/>
          <p:nvPr/>
        </p:nvPicPr>
        <p:blipFill rotWithShape="1">
          <a:blip r:embed="rId3">
            <a:alphaModFix/>
          </a:blip>
          <a:srcRect/>
          <a:stretch/>
        </p:blipFill>
        <p:spPr>
          <a:xfrm>
            <a:off x="2218785" y="2203887"/>
            <a:ext cx="7754432" cy="2450228"/>
          </a:xfrm>
          <a:prstGeom prst="rect">
            <a:avLst/>
          </a:prstGeom>
          <a:noFill/>
          <a:ln>
            <a:noFill/>
          </a:ln>
        </p:spPr>
      </p:pic>
      <p:sp>
        <p:nvSpPr>
          <p:cNvPr id="101" name="Google Shape;101;p15"/>
          <p:cNvSpPr txBox="1"/>
          <p:nvPr/>
        </p:nvSpPr>
        <p:spPr>
          <a:xfrm>
            <a:off x="3236260" y="618565"/>
            <a:ext cx="7699600" cy="603300"/>
          </a:xfrm>
          <a:prstGeom prst="rect">
            <a:avLst/>
          </a:prstGeom>
          <a:noFill/>
          <a:ln>
            <a:noFill/>
          </a:ln>
        </p:spPr>
        <p:txBody>
          <a:bodyPr spcFirstLastPara="1" wrap="square" lIns="0" tIns="11700" rIns="0" bIns="0" anchor="t" anchorCtr="0">
            <a:spAutoFit/>
          </a:bodyPr>
          <a:lstStyle/>
          <a:p>
            <a:pPr marL="0" marR="0" lvl="0" indent="0" algn="l" rtl="0">
              <a:lnSpc>
                <a:spcPct val="90000"/>
              </a:lnSpc>
              <a:spcBef>
                <a:spcPts val="0"/>
              </a:spcBef>
              <a:spcAft>
                <a:spcPts val="0"/>
              </a:spcAft>
              <a:buClr>
                <a:schemeClr val="dk1"/>
              </a:buClr>
              <a:buSzPts val="4271"/>
              <a:buFont typeface="Calibri"/>
              <a:buNone/>
            </a:pPr>
            <a:r>
              <a:rPr lang="en-US" sz="4271" b="1">
                <a:solidFill>
                  <a:schemeClr val="dk1"/>
                </a:solidFill>
                <a:latin typeface="Calibri"/>
                <a:ea typeface="Calibri"/>
                <a:cs typeface="Calibri"/>
                <a:sym typeface="Calibri"/>
              </a:rPr>
              <a:t>Supervised Learning</a:t>
            </a:r>
            <a:endParaRPr sz="4271">
              <a:solidFill>
                <a:schemeClr val="dk1"/>
              </a:solidFill>
              <a:latin typeface="Calibri"/>
              <a:ea typeface="Calibri"/>
              <a:cs typeface="Calibri"/>
              <a:sym typeface="Calibri"/>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16"/>
          <p:cNvSpPr txBox="1">
            <a:spLocks noGrp="1"/>
          </p:cNvSpPr>
          <p:nvPr>
            <p:ph type="title"/>
          </p:nvPr>
        </p:nvSpPr>
        <p:spPr>
          <a:xfrm>
            <a:off x="4708523" y="531618"/>
            <a:ext cx="5332000" cy="492300"/>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90000"/>
              </a:lnSpc>
              <a:spcBef>
                <a:spcPts val="0"/>
              </a:spcBef>
              <a:spcAft>
                <a:spcPts val="0"/>
              </a:spcAft>
              <a:buClr>
                <a:schemeClr val="dk1"/>
              </a:buClr>
              <a:buSzPct val="100000"/>
              <a:buFont typeface="Calibri"/>
              <a:buNone/>
            </a:pPr>
            <a:r>
              <a:rPr lang="en-US" b="1"/>
              <a:t>Supervised Learning</a:t>
            </a:r>
            <a:endParaRPr b="1"/>
          </a:p>
        </p:txBody>
      </p:sp>
      <p:sp>
        <p:nvSpPr>
          <p:cNvPr id="107" name="Google Shape;107;p16"/>
          <p:cNvSpPr txBox="1">
            <a:spLocks noGrp="1"/>
          </p:cNvSpPr>
          <p:nvPr>
            <p:ph type="body" idx="1"/>
          </p:nvPr>
        </p:nvSpPr>
        <p:spPr>
          <a:xfrm>
            <a:off x="992841" y="1872783"/>
            <a:ext cx="11020000" cy="4514700"/>
          </a:xfrm>
          <a:prstGeom prst="rect">
            <a:avLst/>
          </a:prstGeom>
          <a:noFill/>
          <a:ln>
            <a:noFill/>
          </a:ln>
        </p:spPr>
        <p:txBody>
          <a:bodyPr spcFirstLastPara="1" wrap="square" lIns="91425" tIns="45700" rIns="91425" bIns="45700" anchor="t" anchorCtr="0">
            <a:normAutofit/>
          </a:bodyPr>
          <a:lstStyle/>
          <a:p>
            <a:pPr marL="171450" lvl="0" indent="-171450" algn="l" rtl="0">
              <a:lnSpc>
                <a:spcPct val="90000"/>
              </a:lnSpc>
              <a:spcBef>
                <a:spcPts val="0"/>
              </a:spcBef>
              <a:spcAft>
                <a:spcPts val="0"/>
              </a:spcAft>
              <a:buClr>
                <a:schemeClr val="dk1"/>
              </a:buClr>
              <a:buSzPts val="2330"/>
              <a:buChar char="•"/>
            </a:pPr>
            <a:r>
              <a:rPr lang="en-US" sz="2330">
                <a:latin typeface="Arial"/>
                <a:ea typeface="Arial"/>
                <a:cs typeface="Arial"/>
                <a:sym typeface="Arial"/>
              </a:rPr>
              <a:t>Supervised Learning is the most popular paradigm for performing machine learning operations.</a:t>
            </a:r>
            <a:endParaRPr/>
          </a:p>
          <a:p>
            <a:pPr marL="171450" lvl="0" indent="-171450" algn="l" rtl="0">
              <a:lnSpc>
                <a:spcPct val="90000"/>
              </a:lnSpc>
              <a:spcBef>
                <a:spcPts val="750"/>
              </a:spcBef>
              <a:spcAft>
                <a:spcPts val="0"/>
              </a:spcAft>
              <a:buClr>
                <a:schemeClr val="dk1"/>
              </a:buClr>
              <a:buSzPts val="2330"/>
              <a:buChar char="•"/>
            </a:pPr>
            <a:r>
              <a:rPr lang="en-US" sz="2330">
                <a:latin typeface="Arial"/>
                <a:ea typeface="Arial"/>
                <a:cs typeface="Arial"/>
                <a:sym typeface="Arial"/>
              </a:rPr>
              <a:t>It is widely used for data where there is a precise mapping between input-output data.</a:t>
            </a:r>
            <a:endParaRPr/>
          </a:p>
          <a:p>
            <a:pPr marL="171450" lvl="0" indent="-171450" algn="l" rtl="0">
              <a:lnSpc>
                <a:spcPct val="90000"/>
              </a:lnSpc>
              <a:spcBef>
                <a:spcPts val="750"/>
              </a:spcBef>
              <a:spcAft>
                <a:spcPts val="0"/>
              </a:spcAft>
              <a:buClr>
                <a:schemeClr val="dk1"/>
              </a:buClr>
              <a:buSzPts val="2330"/>
              <a:buChar char="•"/>
            </a:pPr>
            <a:r>
              <a:rPr lang="en-US" sz="2330">
                <a:latin typeface="Arial"/>
                <a:ea typeface="Arial"/>
                <a:cs typeface="Arial"/>
                <a:sym typeface="Arial"/>
              </a:rPr>
              <a:t>The dataset, in this case, is labeled, meaning that the algorithm identifies the features explicitly and carries out predictions or classification accordingly.</a:t>
            </a:r>
            <a:endParaRPr/>
          </a:p>
          <a:p>
            <a:pPr marL="171450" lvl="0" indent="-171450" algn="l" rtl="0">
              <a:lnSpc>
                <a:spcPct val="90000"/>
              </a:lnSpc>
              <a:spcBef>
                <a:spcPts val="750"/>
              </a:spcBef>
              <a:spcAft>
                <a:spcPts val="0"/>
              </a:spcAft>
              <a:buClr>
                <a:schemeClr val="dk1"/>
              </a:buClr>
              <a:buSzPts val="2330"/>
              <a:buChar char="•"/>
            </a:pPr>
            <a:r>
              <a:rPr lang="en-US" sz="2330">
                <a:latin typeface="Arial"/>
                <a:ea typeface="Arial"/>
                <a:cs typeface="Arial"/>
                <a:sym typeface="Arial"/>
              </a:rPr>
              <a:t>As the training period progresses, the algorithm is able to identify the relationships between the two variables such that we can predict a new outcome.</a:t>
            </a:r>
            <a:endParaRPr/>
          </a:p>
          <a:p>
            <a:pPr marL="171450" lvl="0" indent="-23495" algn="l" rtl="0">
              <a:lnSpc>
                <a:spcPct val="90000"/>
              </a:lnSpc>
              <a:spcBef>
                <a:spcPts val="750"/>
              </a:spcBef>
              <a:spcAft>
                <a:spcPts val="0"/>
              </a:spcAft>
              <a:buClr>
                <a:schemeClr val="dk1"/>
              </a:buClr>
              <a:buSzPts val="2330"/>
              <a:buNone/>
            </a:pPr>
            <a:endParaRPr sz="2330">
              <a:latin typeface="Arial"/>
              <a:ea typeface="Arial"/>
              <a:cs typeface="Arial"/>
              <a:sym typeface="Aria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746" name="Picture 2" descr="https://www.gatevidyalay.com/wp-content/uploads/2019/12/Supervised-Learning-2.png"/>
          <p:cNvPicPr>
            <a:picLocks noChangeAspect="1" noChangeArrowheads="1"/>
          </p:cNvPicPr>
          <p:nvPr/>
        </p:nvPicPr>
        <p:blipFill>
          <a:blip r:embed="rId2"/>
          <a:srcRect/>
          <a:stretch>
            <a:fillRect/>
          </a:stretch>
        </p:blipFill>
        <p:spPr bwMode="auto">
          <a:xfrm>
            <a:off x="1303172" y="219919"/>
            <a:ext cx="6477000" cy="2962276"/>
          </a:xfrm>
          <a:prstGeom prst="rect">
            <a:avLst/>
          </a:prstGeom>
          <a:noFill/>
        </p:spPr>
      </p:pic>
      <p:pic>
        <p:nvPicPr>
          <p:cNvPr id="3" name="Picture 2" descr="https://www.gatevidyalay.com/wp-content/uploads/2019/12/Supervised-Learning.png"/>
          <p:cNvPicPr>
            <a:picLocks noChangeAspect="1" noChangeArrowheads="1"/>
          </p:cNvPicPr>
          <p:nvPr/>
        </p:nvPicPr>
        <p:blipFill>
          <a:blip r:embed="rId3"/>
          <a:srcRect/>
          <a:stretch>
            <a:fillRect/>
          </a:stretch>
        </p:blipFill>
        <p:spPr bwMode="auto">
          <a:xfrm>
            <a:off x="2954491" y="4406798"/>
            <a:ext cx="6172200" cy="1343026"/>
          </a:xfrm>
          <a:prstGeom prst="rect">
            <a:avLst/>
          </a:prstGeom>
          <a:noFill/>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17"/>
          <p:cNvSpPr txBox="1"/>
          <p:nvPr/>
        </p:nvSpPr>
        <p:spPr>
          <a:xfrm>
            <a:off x="3236260" y="618565"/>
            <a:ext cx="7699443" cy="603334"/>
          </a:xfrm>
          <a:prstGeom prst="rect">
            <a:avLst/>
          </a:prstGeom>
          <a:noFill/>
          <a:ln>
            <a:noFill/>
          </a:ln>
        </p:spPr>
        <p:txBody>
          <a:bodyPr spcFirstLastPara="1" wrap="square" lIns="0" tIns="11700" rIns="0" bIns="0" anchor="t" anchorCtr="0">
            <a:spAutoFit/>
          </a:bodyPr>
          <a:lstStyle/>
          <a:p>
            <a:pPr marL="0" marR="0" lvl="0" indent="0" algn="l" rtl="0">
              <a:lnSpc>
                <a:spcPct val="90000"/>
              </a:lnSpc>
              <a:spcBef>
                <a:spcPts val="0"/>
              </a:spcBef>
              <a:spcAft>
                <a:spcPts val="0"/>
              </a:spcAft>
              <a:buClr>
                <a:schemeClr val="dk1"/>
              </a:buClr>
              <a:buSzPts val="4271"/>
              <a:buFont typeface="Calibri"/>
              <a:buNone/>
            </a:pPr>
            <a:r>
              <a:rPr lang="en-US" sz="4271" b="1">
                <a:solidFill>
                  <a:schemeClr val="dk1"/>
                </a:solidFill>
                <a:latin typeface="Calibri"/>
                <a:ea typeface="Calibri"/>
                <a:cs typeface="Calibri"/>
                <a:sym typeface="Calibri"/>
              </a:rPr>
              <a:t>Unsupervised Learning</a:t>
            </a:r>
            <a:endParaRPr sz="4271">
              <a:solidFill>
                <a:schemeClr val="dk1"/>
              </a:solidFill>
              <a:latin typeface="Calibri"/>
              <a:ea typeface="Calibri"/>
              <a:cs typeface="Calibri"/>
              <a:sym typeface="Calibri"/>
            </a:endParaRPr>
          </a:p>
        </p:txBody>
      </p:sp>
      <p:pic>
        <p:nvPicPr>
          <p:cNvPr id="113" name="Google Shape;113;p17"/>
          <p:cNvPicPr preferRelativeResize="0"/>
          <p:nvPr/>
        </p:nvPicPr>
        <p:blipFill rotWithShape="1">
          <a:blip r:embed="rId3">
            <a:alphaModFix/>
          </a:blip>
          <a:srcRect/>
          <a:stretch/>
        </p:blipFill>
        <p:spPr>
          <a:xfrm>
            <a:off x="2372888" y="2263987"/>
            <a:ext cx="7446227" cy="2330029"/>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818" name="Picture 2" descr="https://www.gatevidyalay.com/wp-content/uploads/2019/12/Unsupervised-Learning.png"/>
          <p:cNvPicPr>
            <a:picLocks noChangeAspect="1" noChangeArrowheads="1"/>
          </p:cNvPicPr>
          <p:nvPr/>
        </p:nvPicPr>
        <p:blipFill>
          <a:blip r:embed="rId2"/>
          <a:srcRect/>
          <a:stretch>
            <a:fillRect/>
          </a:stretch>
        </p:blipFill>
        <p:spPr bwMode="auto">
          <a:xfrm>
            <a:off x="2074815" y="1595156"/>
            <a:ext cx="7747000" cy="2876551"/>
          </a:xfrm>
          <a:prstGeom prst="rect">
            <a:avLst/>
          </a:prstGeom>
          <a:noFill/>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18"/>
          <p:cNvSpPr txBox="1">
            <a:spLocks noGrp="1"/>
          </p:cNvSpPr>
          <p:nvPr>
            <p:ph type="title"/>
          </p:nvPr>
        </p:nvSpPr>
        <p:spPr>
          <a:xfrm>
            <a:off x="4708524" y="531618"/>
            <a:ext cx="5600889" cy="984885"/>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90000"/>
              </a:lnSpc>
              <a:spcBef>
                <a:spcPts val="0"/>
              </a:spcBef>
              <a:spcAft>
                <a:spcPts val="0"/>
              </a:spcAft>
              <a:buClr>
                <a:schemeClr val="dk1"/>
              </a:buClr>
              <a:buSzPct val="100000"/>
              <a:buFont typeface="Calibri"/>
              <a:buNone/>
            </a:pPr>
            <a:r>
              <a:rPr lang="en-US" b="1"/>
              <a:t>Unsupervised learning algorithm</a:t>
            </a:r>
            <a:endParaRPr b="1"/>
          </a:p>
        </p:txBody>
      </p:sp>
      <p:sp>
        <p:nvSpPr>
          <p:cNvPr id="119" name="Google Shape;119;p18"/>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p>
            <a:pPr marL="171450" lvl="0" indent="-171450" algn="l" rtl="0">
              <a:lnSpc>
                <a:spcPct val="90000"/>
              </a:lnSpc>
              <a:spcBef>
                <a:spcPts val="0"/>
              </a:spcBef>
              <a:spcAft>
                <a:spcPts val="0"/>
              </a:spcAft>
              <a:buClr>
                <a:schemeClr val="dk1"/>
              </a:buClr>
              <a:buSzPts val="2330"/>
              <a:buChar char="•"/>
            </a:pPr>
            <a:r>
              <a:rPr lang="en-US" sz="2330">
                <a:latin typeface="Arial"/>
                <a:ea typeface="Arial"/>
                <a:cs typeface="Arial"/>
                <a:sym typeface="Arial"/>
              </a:rPr>
              <a:t>In the case of unsupervised learning algorithm, the data is not explicitly labeled into different classes, that is, there are no labels.</a:t>
            </a:r>
            <a:endParaRPr/>
          </a:p>
          <a:p>
            <a:pPr marL="171450" lvl="0" indent="-171450" algn="l" rtl="0">
              <a:lnSpc>
                <a:spcPct val="90000"/>
              </a:lnSpc>
              <a:spcBef>
                <a:spcPts val="750"/>
              </a:spcBef>
              <a:spcAft>
                <a:spcPts val="0"/>
              </a:spcAft>
              <a:buClr>
                <a:schemeClr val="dk1"/>
              </a:buClr>
              <a:buSzPts val="2330"/>
              <a:buChar char="•"/>
            </a:pPr>
            <a:r>
              <a:rPr lang="en-US" sz="2330">
                <a:latin typeface="Arial"/>
                <a:ea typeface="Arial"/>
                <a:cs typeface="Arial"/>
                <a:sym typeface="Arial"/>
              </a:rPr>
              <a:t>The model is able to learn from the data by finding implicit patterns.</a:t>
            </a:r>
            <a:endParaRPr/>
          </a:p>
          <a:p>
            <a:pPr marL="171450" lvl="0" indent="-171450" algn="l" rtl="0">
              <a:lnSpc>
                <a:spcPct val="90000"/>
              </a:lnSpc>
              <a:spcBef>
                <a:spcPts val="750"/>
              </a:spcBef>
              <a:spcAft>
                <a:spcPts val="0"/>
              </a:spcAft>
              <a:buClr>
                <a:schemeClr val="dk1"/>
              </a:buClr>
              <a:buSzPts val="2330"/>
              <a:buChar char="•"/>
            </a:pPr>
            <a:r>
              <a:rPr lang="en-US" sz="2330">
                <a:latin typeface="Arial"/>
                <a:ea typeface="Arial"/>
                <a:cs typeface="Arial"/>
                <a:sym typeface="Arial"/>
              </a:rPr>
              <a:t>Unsupervised Learning algorithms identify the data based on their densities, structures, similar segments, and other similar features.</a:t>
            </a:r>
            <a:endParaRPr/>
          </a:p>
          <a:p>
            <a:pPr marL="171450" lvl="0" indent="-171450" algn="l" rtl="0">
              <a:lnSpc>
                <a:spcPct val="90000"/>
              </a:lnSpc>
              <a:spcBef>
                <a:spcPts val="750"/>
              </a:spcBef>
              <a:spcAft>
                <a:spcPts val="0"/>
              </a:spcAft>
              <a:buClr>
                <a:schemeClr val="dk1"/>
              </a:buClr>
              <a:buSzPts val="2330"/>
              <a:buChar char="•"/>
            </a:pPr>
            <a:r>
              <a:rPr lang="en-US" sz="2330">
                <a:latin typeface="Arial"/>
                <a:ea typeface="Arial"/>
                <a:cs typeface="Arial"/>
                <a:sym typeface="Arial"/>
              </a:rPr>
              <a:t>Unsupervised Learning Algorithms are based on Hebbian Learning.</a:t>
            </a:r>
            <a:endParaRPr/>
          </a:p>
          <a:p>
            <a:pPr marL="171450" lvl="0" indent="-171450" algn="l" rtl="0">
              <a:lnSpc>
                <a:spcPct val="90000"/>
              </a:lnSpc>
              <a:spcBef>
                <a:spcPts val="750"/>
              </a:spcBef>
              <a:spcAft>
                <a:spcPts val="0"/>
              </a:spcAft>
              <a:buClr>
                <a:schemeClr val="dk1"/>
              </a:buClr>
              <a:buSzPts val="2330"/>
              <a:buChar char="•"/>
            </a:pPr>
            <a:r>
              <a:rPr lang="en-US" sz="2330">
                <a:latin typeface="Arial"/>
                <a:ea typeface="Arial"/>
                <a:cs typeface="Arial"/>
                <a:sym typeface="Arial"/>
              </a:rPr>
              <a:t>Cluster analysis is one of the most widely used techniques in supervised learning.</a:t>
            </a:r>
            <a:endParaRPr/>
          </a:p>
          <a:p>
            <a:pPr marL="171450" lvl="0" indent="-23495" algn="l" rtl="0">
              <a:lnSpc>
                <a:spcPct val="90000"/>
              </a:lnSpc>
              <a:spcBef>
                <a:spcPts val="750"/>
              </a:spcBef>
              <a:spcAft>
                <a:spcPts val="0"/>
              </a:spcAft>
              <a:buClr>
                <a:schemeClr val="dk1"/>
              </a:buClr>
              <a:buSzPts val="2330"/>
              <a:buNone/>
            </a:pPr>
            <a:endParaRPr sz="2330">
              <a:latin typeface="Arial"/>
              <a:ea typeface="Arial"/>
              <a:cs typeface="Arial"/>
              <a:sym typeface="Aria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9"/>
          <p:cNvSpPr txBox="1">
            <a:spLocks noGrp="1"/>
          </p:cNvSpPr>
          <p:nvPr>
            <p:ph type="title"/>
          </p:nvPr>
        </p:nvSpPr>
        <p:spPr>
          <a:xfrm>
            <a:off x="4708523" y="531618"/>
            <a:ext cx="3987243" cy="382782"/>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90000"/>
              </a:lnSpc>
              <a:spcBef>
                <a:spcPts val="0"/>
              </a:spcBef>
              <a:spcAft>
                <a:spcPts val="0"/>
              </a:spcAft>
              <a:buClr>
                <a:schemeClr val="dk1"/>
              </a:buClr>
              <a:buSzPct val="100000"/>
              <a:buFont typeface="Calibri"/>
              <a:buNone/>
            </a:pPr>
            <a:r>
              <a:rPr lang="en-US" b="1"/>
              <a:t>Reinforcement Learning</a:t>
            </a:r>
            <a:br>
              <a:rPr lang="en-US" b="1"/>
            </a:br>
            <a:r>
              <a:rPr lang="en-US" b="1" u="sng">
                <a:solidFill>
                  <a:schemeClr val="hlink"/>
                </a:solidFill>
                <a:hlinkClick r:id="rId3"/>
              </a:rPr>
              <a:t/>
            </a:r>
            <a:br>
              <a:rPr lang="en-US" b="1" u="sng">
                <a:solidFill>
                  <a:schemeClr val="hlink"/>
                </a:solidFill>
                <a:hlinkClick r:id="rId3"/>
              </a:rPr>
            </a:br>
            <a:endParaRPr b="1"/>
          </a:p>
        </p:txBody>
      </p:sp>
      <p:sp>
        <p:nvSpPr>
          <p:cNvPr id="125" name="Google Shape;125;p19"/>
          <p:cNvSpPr txBox="1">
            <a:spLocks noGrp="1"/>
          </p:cNvSpPr>
          <p:nvPr>
            <p:ph type="body" idx="1"/>
          </p:nvPr>
        </p:nvSpPr>
        <p:spPr>
          <a:xfrm>
            <a:off x="179295" y="914400"/>
            <a:ext cx="11833412" cy="4223358"/>
          </a:xfrm>
          <a:prstGeom prst="rect">
            <a:avLst/>
          </a:prstGeom>
          <a:noFill/>
          <a:ln>
            <a:noFill/>
          </a:ln>
        </p:spPr>
        <p:txBody>
          <a:bodyPr spcFirstLastPara="1" wrap="square" lIns="91425" tIns="45700" rIns="91425" bIns="45700" anchor="t" anchorCtr="0">
            <a:noAutofit/>
          </a:bodyPr>
          <a:lstStyle/>
          <a:p>
            <a:pPr marL="171450" lvl="0" indent="-172593" algn="l" rtl="0">
              <a:lnSpc>
                <a:spcPct val="90000"/>
              </a:lnSpc>
              <a:spcBef>
                <a:spcPts val="0"/>
              </a:spcBef>
              <a:spcAft>
                <a:spcPts val="0"/>
              </a:spcAft>
              <a:buClr>
                <a:schemeClr val="dk1"/>
              </a:buClr>
              <a:buSzPts val="2718"/>
              <a:buChar char="•"/>
            </a:pPr>
            <a:r>
              <a:rPr lang="en-US" sz="2718"/>
              <a:t>Reinforcement Learning covers more area of Artificial Intelligence which allows machines to interact with their dynamic environment in order to reach their goals.</a:t>
            </a:r>
            <a:endParaRPr/>
          </a:p>
          <a:p>
            <a:pPr marL="171450" lvl="0" indent="-172593" algn="l" rtl="0">
              <a:lnSpc>
                <a:spcPct val="90000"/>
              </a:lnSpc>
              <a:spcBef>
                <a:spcPts val="750"/>
              </a:spcBef>
              <a:spcAft>
                <a:spcPts val="0"/>
              </a:spcAft>
              <a:buClr>
                <a:schemeClr val="dk1"/>
              </a:buClr>
              <a:buSzPts val="2718"/>
              <a:buChar char="•"/>
            </a:pPr>
            <a:r>
              <a:rPr lang="en-US" sz="2718"/>
              <a:t>With this, machines and software agents are able to evaluate the ideal behavior in a specific context.</a:t>
            </a:r>
            <a:endParaRPr/>
          </a:p>
          <a:p>
            <a:pPr marL="171450" lvl="0" indent="-172593" algn="l" rtl="0">
              <a:lnSpc>
                <a:spcPct val="90000"/>
              </a:lnSpc>
              <a:spcBef>
                <a:spcPts val="750"/>
              </a:spcBef>
              <a:spcAft>
                <a:spcPts val="0"/>
              </a:spcAft>
              <a:buClr>
                <a:schemeClr val="dk1"/>
              </a:buClr>
              <a:buSzPts val="2718"/>
              <a:buChar char="•"/>
            </a:pPr>
            <a:r>
              <a:rPr lang="en-US" sz="2718"/>
              <a:t>With the help of this reward feedback, agents are able to learn the behavior and improve it in the longer run.</a:t>
            </a:r>
            <a:endParaRPr/>
          </a:p>
          <a:p>
            <a:pPr marL="171450" lvl="0" indent="-172593" algn="l" rtl="0">
              <a:lnSpc>
                <a:spcPct val="90000"/>
              </a:lnSpc>
              <a:spcBef>
                <a:spcPts val="750"/>
              </a:spcBef>
              <a:spcAft>
                <a:spcPts val="0"/>
              </a:spcAft>
              <a:buClr>
                <a:schemeClr val="dk1"/>
              </a:buClr>
              <a:buSzPts val="2718"/>
              <a:buChar char="•"/>
            </a:pPr>
            <a:r>
              <a:rPr lang="en-US" sz="2718"/>
              <a:t>This simple feedback reward is known as a reinforcement signal.</a:t>
            </a:r>
            <a:endParaRPr/>
          </a:p>
          <a:p>
            <a:pPr marL="171450" lvl="0" indent="0" algn="l" rtl="0">
              <a:lnSpc>
                <a:spcPct val="90000"/>
              </a:lnSpc>
              <a:spcBef>
                <a:spcPts val="750"/>
              </a:spcBef>
              <a:spcAft>
                <a:spcPts val="0"/>
              </a:spcAft>
              <a:buClr>
                <a:schemeClr val="dk1"/>
              </a:buClr>
              <a:buSzPts val="2718"/>
              <a:buNone/>
            </a:pPr>
            <a:endParaRPr sz="2718" b="1"/>
          </a:p>
        </p:txBody>
      </p:sp>
      <p:pic>
        <p:nvPicPr>
          <p:cNvPr id="126" name="Google Shape;126;p19" descr="5 Things You Need to Know about Reinforcement Learning - KDnuggets"/>
          <p:cNvPicPr preferRelativeResize="0"/>
          <p:nvPr/>
        </p:nvPicPr>
        <p:blipFill rotWithShape="1">
          <a:blip r:embed="rId4">
            <a:alphaModFix/>
          </a:blip>
          <a:srcRect/>
          <a:stretch/>
        </p:blipFill>
        <p:spPr>
          <a:xfrm>
            <a:off x="3935392" y="4261038"/>
            <a:ext cx="6474874" cy="249611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 y="1"/>
            <a:ext cx="6095999" cy="6857999"/>
          </a:xfrm>
          <a:prstGeom prst="rect">
            <a:avLst/>
          </a:prstGeom>
        </p:spPr>
      </p:pic>
      <p:sp>
        <p:nvSpPr>
          <p:cNvPr id="3" name="object 3"/>
          <p:cNvSpPr txBox="1">
            <a:spLocks noGrp="1"/>
          </p:cNvSpPr>
          <p:nvPr>
            <p:ph type="title"/>
          </p:nvPr>
        </p:nvSpPr>
        <p:spPr>
          <a:xfrm>
            <a:off x="-507563" y="1608276"/>
            <a:ext cx="13819268" cy="583920"/>
          </a:xfrm>
          <a:prstGeom prst="rect">
            <a:avLst/>
          </a:prstGeom>
        </p:spPr>
        <p:txBody>
          <a:bodyPr spcFirstLastPara="1" vert="horz" wrap="square" lIns="0" tIns="16933" rIns="0" bIns="0" rtlCol="0" anchor="ctr" anchorCtr="0">
            <a:spAutoFit/>
          </a:bodyPr>
          <a:lstStyle/>
          <a:p>
            <a:pPr marL="5090878" marR="6773">
              <a:lnSpc>
                <a:spcPct val="100000"/>
              </a:lnSpc>
              <a:spcBef>
                <a:spcPts val="133"/>
              </a:spcBef>
            </a:pPr>
            <a:r>
              <a:rPr spc="200" dirty="0">
                <a:solidFill>
                  <a:srgbClr val="4285F4"/>
                </a:solidFill>
              </a:rPr>
              <a:t>What</a:t>
            </a:r>
            <a:r>
              <a:rPr spc="-152" dirty="0">
                <a:solidFill>
                  <a:srgbClr val="4285F4"/>
                </a:solidFill>
              </a:rPr>
              <a:t> </a:t>
            </a:r>
            <a:r>
              <a:rPr spc="73" dirty="0">
                <a:solidFill>
                  <a:srgbClr val="4285F4"/>
                </a:solidFill>
              </a:rPr>
              <a:t>is</a:t>
            </a:r>
            <a:r>
              <a:rPr spc="-147" dirty="0">
                <a:solidFill>
                  <a:srgbClr val="4285F4"/>
                </a:solidFill>
              </a:rPr>
              <a:t> </a:t>
            </a:r>
            <a:r>
              <a:rPr spc="27" dirty="0">
                <a:solidFill>
                  <a:srgbClr val="4285F4"/>
                </a:solidFill>
              </a:rPr>
              <a:t>Artificial </a:t>
            </a:r>
            <a:r>
              <a:rPr spc="-1180" dirty="0">
                <a:solidFill>
                  <a:srgbClr val="4285F4"/>
                </a:solidFill>
              </a:rPr>
              <a:t> </a:t>
            </a:r>
            <a:r>
              <a:rPr spc="47" dirty="0">
                <a:solidFill>
                  <a:srgbClr val="4285F4"/>
                </a:solidFill>
              </a:rPr>
              <a:t>Intelligence?</a:t>
            </a:r>
          </a:p>
        </p:txBody>
      </p:sp>
      <p:sp>
        <p:nvSpPr>
          <p:cNvPr id="4" name="object 4"/>
          <p:cNvSpPr txBox="1"/>
          <p:nvPr/>
        </p:nvSpPr>
        <p:spPr>
          <a:xfrm>
            <a:off x="6567899" y="2273651"/>
            <a:ext cx="5151120" cy="3266193"/>
          </a:xfrm>
          <a:prstGeom prst="rect">
            <a:avLst/>
          </a:prstGeom>
        </p:spPr>
        <p:txBody>
          <a:bodyPr vert="horz" wrap="square" lIns="0" tIns="16933" rIns="0" bIns="0" rtlCol="0">
            <a:spAutoFit/>
          </a:bodyPr>
          <a:lstStyle/>
          <a:p>
            <a:pPr marL="16933" marR="6773">
              <a:lnSpc>
                <a:spcPct val="113300"/>
              </a:lnSpc>
              <a:spcBef>
                <a:spcPts val="133"/>
              </a:spcBef>
            </a:pPr>
            <a:r>
              <a:rPr sz="2133" spc="33" dirty="0">
                <a:solidFill>
                  <a:srgbClr val="424242"/>
                </a:solidFill>
                <a:latin typeface="Microsoft Sans Serif"/>
                <a:cs typeface="Microsoft Sans Serif"/>
              </a:rPr>
              <a:t>Artificial</a:t>
            </a:r>
            <a:r>
              <a:rPr sz="2133" spc="-27" dirty="0">
                <a:solidFill>
                  <a:srgbClr val="424242"/>
                </a:solidFill>
                <a:latin typeface="Microsoft Sans Serif"/>
                <a:cs typeface="Microsoft Sans Serif"/>
              </a:rPr>
              <a:t> </a:t>
            </a:r>
            <a:r>
              <a:rPr sz="2133" spc="-7" dirty="0">
                <a:solidFill>
                  <a:srgbClr val="424242"/>
                </a:solidFill>
                <a:latin typeface="Microsoft Sans Serif"/>
                <a:cs typeface="Microsoft Sans Serif"/>
              </a:rPr>
              <a:t>Intelligence</a:t>
            </a:r>
            <a:r>
              <a:rPr sz="2133" spc="-20" dirty="0">
                <a:solidFill>
                  <a:srgbClr val="424242"/>
                </a:solidFill>
                <a:latin typeface="Microsoft Sans Serif"/>
                <a:cs typeface="Microsoft Sans Serif"/>
              </a:rPr>
              <a:t> is </a:t>
            </a:r>
            <a:r>
              <a:rPr sz="2133" spc="27" dirty="0">
                <a:solidFill>
                  <a:srgbClr val="424242"/>
                </a:solidFill>
                <a:latin typeface="Microsoft Sans Serif"/>
                <a:cs typeface="Microsoft Sans Serif"/>
              </a:rPr>
              <a:t>the</a:t>
            </a:r>
            <a:r>
              <a:rPr sz="2133" spc="-20" dirty="0">
                <a:solidFill>
                  <a:srgbClr val="424242"/>
                </a:solidFill>
                <a:latin typeface="Microsoft Sans Serif"/>
                <a:cs typeface="Microsoft Sans Serif"/>
              </a:rPr>
              <a:t> </a:t>
            </a:r>
            <a:r>
              <a:rPr sz="2133" spc="13" dirty="0">
                <a:solidFill>
                  <a:srgbClr val="424242"/>
                </a:solidFill>
                <a:latin typeface="Microsoft Sans Serif"/>
                <a:cs typeface="Microsoft Sans Serif"/>
              </a:rPr>
              <a:t>development</a:t>
            </a:r>
            <a:r>
              <a:rPr sz="2133" spc="-20" dirty="0">
                <a:solidFill>
                  <a:srgbClr val="424242"/>
                </a:solidFill>
                <a:latin typeface="Microsoft Sans Serif"/>
                <a:cs typeface="Microsoft Sans Serif"/>
              </a:rPr>
              <a:t> </a:t>
            </a:r>
            <a:r>
              <a:rPr sz="2133" spc="47" dirty="0">
                <a:solidFill>
                  <a:srgbClr val="424242"/>
                </a:solidFill>
                <a:latin typeface="Microsoft Sans Serif"/>
                <a:cs typeface="Microsoft Sans Serif"/>
              </a:rPr>
              <a:t>of </a:t>
            </a:r>
            <a:r>
              <a:rPr sz="2133" spc="-545" dirty="0">
                <a:solidFill>
                  <a:srgbClr val="424242"/>
                </a:solidFill>
                <a:latin typeface="Microsoft Sans Serif"/>
                <a:cs typeface="Microsoft Sans Serif"/>
              </a:rPr>
              <a:t> </a:t>
            </a:r>
            <a:r>
              <a:rPr sz="2133" spc="20" dirty="0">
                <a:solidFill>
                  <a:srgbClr val="424242"/>
                </a:solidFill>
                <a:latin typeface="Microsoft Sans Serif"/>
                <a:cs typeface="Microsoft Sans Serif"/>
              </a:rPr>
              <a:t>computer</a:t>
            </a:r>
            <a:r>
              <a:rPr sz="2133" spc="73" dirty="0">
                <a:solidFill>
                  <a:srgbClr val="424242"/>
                </a:solidFill>
                <a:latin typeface="Microsoft Sans Serif"/>
                <a:cs typeface="Microsoft Sans Serif"/>
              </a:rPr>
              <a:t> </a:t>
            </a:r>
            <a:r>
              <a:rPr sz="2133" dirty="0">
                <a:solidFill>
                  <a:srgbClr val="424242"/>
                </a:solidFill>
                <a:latin typeface="Microsoft Sans Serif"/>
                <a:cs typeface="Microsoft Sans Serif"/>
              </a:rPr>
              <a:t>systems</a:t>
            </a:r>
            <a:r>
              <a:rPr sz="2133" spc="80" dirty="0">
                <a:solidFill>
                  <a:srgbClr val="424242"/>
                </a:solidFill>
                <a:latin typeface="Microsoft Sans Serif"/>
                <a:cs typeface="Microsoft Sans Serif"/>
              </a:rPr>
              <a:t> </a:t>
            </a:r>
            <a:r>
              <a:rPr sz="2133" spc="53" dirty="0">
                <a:solidFill>
                  <a:srgbClr val="424242"/>
                </a:solidFill>
                <a:latin typeface="Microsoft Sans Serif"/>
                <a:cs typeface="Microsoft Sans Serif"/>
              </a:rPr>
              <a:t>that</a:t>
            </a:r>
            <a:r>
              <a:rPr sz="2133" spc="73" dirty="0">
                <a:solidFill>
                  <a:srgbClr val="424242"/>
                </a:solidFill>
                <a:latin typeface="Microsoft Sans Serif"/>
                <a:cs typeface="Microsoft Sans Serif"/>
              </a:rPr>
              <a:t> </a:t>
            </a:r>
            <a:r>
              <a:rPr sz="2133" spc="-27" dirty="0">
                <a:solidFill>
                  <a:srgbClr val="424242"/>
                </a:solidFill>
                <a:latin typeface="Microsoft Sans Serif"/>
                <a:cs typeface="Microsoft Sans Serif"/>
              </a:rPr>
              <a:t>are</a:t>
            </a:r>
            <a:r>
              <a:rPr sz="2133" spc="80" dirty="0">
                <a:solidFill>
                  <a:srgbClr val="424242"/>
                </a:solidFill>
                <a:latin typeface="Microsoft Sans Serif"/>
                <a:cs typeface="Microsoft Sans Serif"/>
              </a:rPr>
              <a:t> </a:t>
            </a:r>
            <a:r>
              <a:rPr sz="2133" spc="-20" dirty="0">
                <a:solidFill>
                  <a:srgbClr val="424242"/>
                </a:solidFill>
                <a:latin typeface="Microsoft Sans Serif"/>
                <a:cs typeface="Microsoft Sans Serif"/>
              </a:rPr>
              <a:t>able</a:t>
            </a:r>
            <a:r>
              <a:rPr sz="2133" spc="73" dirty="0">
                <a:solidFill>
                  <a:srgbClr val="424242"/>
                </a:solidFill>
                <a:latin typeface="Microsoft Sans Serif"/>
                <a:cs typeface="Microsoft Sans Serif"/>
              </a:rPr>
              <a:t> </a:t>
            </a:r>
            <a:r>
              <a:rPr sz="2133" spc="60" dirty="0">
                <a:solidFill>
                  <a:srgbClr val="424242"/>
                </a:solidFill>
                <a:latin typeface="Microsoft Sans Serif"/>
                <a:cs typeface="Microsoft Sans Serif"/>
              </a:rPr>
              <a:t>to </a:t>
            </a:r>
            <a:r>
              <a:rPr sz="2133" spc="67" dirty="0">
                <a:solidFill>
                  <a:srgbClr val="424242"/>
                </a:solidFill>
                <a:latin typeface="Microsoft Sans Serif"/>
                <a:cs typeface="Microsoft Sans Serif"/>
              </a:rPr>
              <a:t> </a:t>
            </a:r>
            <a:r>
              <a:rPr sz="2133" spc="27" dirty="0">
                <a:solidFill>
                  <a:srgbClr val="424242"/>
                </a:solidFill>
                <a:latin typeface="Microsoft Sans Serif"/>
                <a:cs typeface="Microsoft Sans Serif"/>
              </a:rPr>
              <a:t>perform </a:t>
            </a:r>
            <a:r>
              <a:rPr sz="2133" spc="-7" dirty="0">
                <a:solidFill>
                  <a:srgbClr val="424242"/>
                </a:solidFill>
                <a:latin typeface="Microsoft Sans Serif"/>
                <a:cs typeface="Microsoft Sans Serif"/>
              </a:rPr>
              <a:t>tasks </a:t>
            </a:r>
            <a:r>
              <a:rPr sz="2133" spc="53" dirty="0">
                <a:solidFill>
                  <a:srgbClr val="424242"/>
                </a:solidFill>
                <a:latin typeface="Microsoft Sans Serif"/>
                <a:cs typeface="Microsoft Sans Serif"/>
              </a:rPr>
              <a:t>that </a:t>
            </a:r>
            <a:r>
              <a:rPr sz="2133" spc="60" dirty="0">
                <a:solidFill>
                  <a:srgbClr val="424242"/>
                </a:solidFill>
                <a:latin typeface="Microsoft Sans Serif"/>
                <a:cs typeface="Microsoft Sans Serif"/>
              </a:rPr>
              <a:t>would </a:t>
            </a:r>
            <a:r>
              <a:rPr sz="2133" dirty="0">
                <a:solidFill>
                  <a:srgbClr val="424242"/>
                </a:solidFill>
                <a:latin typeface="Microsoft Sans Serif"/>
                <a:cs typeface="Microsoft Sans Serif"/>
              </a:rPr>
              <a:t>require </a:t>
            </a:r>
            <a:r>
              <a:rPr sz="2133" spc="7" dirty="0">
                <a:solidFill>
                  <a:srgbClr val="424242"/>
                </a:solidFill>
                <a:latin typeface="Microsoft Sans Serif"/>
                <a:cs typeface="Microsoft Sans Serif"/>
              </a:rPr>
              <a:t>human </a:t>
            </a:r>
            <a:r>
              <a:rPr sz="2133" spc="13" dirty="0">
                <a:solidFill>
                  <a:srgbClr val="424242"/>
                </a:solidFill>
                <a:latin typeface="Microsoft Sans Serif"/>
                <a:cs typeface="Microsoft Sans Serif"/>
              </a:rPr>
              <a:t> </a:t>
            </a:r>
            <a:r>
              <a:rPr sz="2133" spc="-7" dirty="0">
                <a:solidFill>
                  <a:srgbClr val="424242"/>
                </a:solidFill>
                <a:latin typeface="Microsoft Sans Serif"/>
                <a:cs typeface="Microsoft Sans Serif"/>
              </a:rPr>
              <a:t>intelligence.</a:t>
            </a:r>
            <a:endParaRPr sz="2133">
              <a:latin typeface="Microsoft Sans Serif"/>
              <a:cs typeface="Microsoft Sans Serif"/>
            </a:endParaRPr>
          </a:p>
          <a:p>
            <a:pPr marL="16933" marR="1002428">
              <a:lnSpc>
                <a:spcPct val="113300"/>
              </a:lnSpc>
              <a:spcBef>
                <a:spcPts val="2200"/>
              </a:spcBef>
            </a:pPr>
            <a:r>
              <a:rPr sz="2133" spc="-27" dirty="0">
                <a:solidFill>
                  <a:srgbClr val="424242"/>
                </a:solidFill>
                <a:latin typeface="Microsoft Sans Serif"/>
                <a:cs typeface="Microsoft Sans Serif"/>
              </a:rPr>
              <a:t>Examples </a:t>
            </a:r>
            <a:r>
              <a:rPr sz="2133" spc="47" dirty="0">
                <a:solidFill>
                  <a:srgbClr val="424242"/>
                </a:solidFill>
                <a:latin typeface="Microsoft Sans Serif"/>
                <a:cs typeface="Microsoft Sans Serif"/>
              </a:rPr>
              <a:t>of</a:t>
            </a:r>
            <a:r>
              <a:rPr sz="2133" spc="-20" dirty="0">
                <a:solidFill>
                  <a:srgbClr val="424242"/>
                </a:solidFill>
                <a:latin typeface="Microsoft Sans Serif"/>
                <a:cs typeface="Microsoft Sans Serif"/>
              </a:rPr>
              <a:t> </a:t>
            </a:r>
            <a:r>
              <a:rPr sz="2133" spc="-7" dirty="0">
                <a:solidFill>
                  <a:srgbClr val="424242"/>
                </a:solidFill>
                <a:latin typeface="Microsoft Sans Serif"/>
                <a:cs typeface="Microsoft Sans Serif"/>
              </a:rPr>
              <a:t>these</a:t>
            </a:r>
            <a:r>
              <a:rPr sz="2133" spc="-27" dirty="0">
                <a:solidFill>
                  <a:srgbClr val="424242"/>
                </a:solidFill>
                <a:latin typeface="Microsoft Sans Serif"/>
                <a:cs typeface="Microsoft Sans Serif"/>
              </a:rPr>
              <a:t> </a:t>
            </a:r>
            <a:r>
              <a:rPr sz="2133" spc="-7" dirty="0">
                <a:solidFill>
                  <a:srgbClr val="424242"/>
                </a:solidFill>
                <a:latin typeface="Microsoft Sans Serif"/>
                <a:cs typeface="Microsoft Sans Serif"/>
              </a:rPr>
              <a:t>tasks</a:t>
            </a:r>
            <a:r>
              <a:rPr sz="2133" spc="-20" dirty="0">
                <a:solidFill>
                  <a:srgbClr val="424242"/>
                </a:solidFill>
                <a:latin typeface="Microsoft Sans Serif"/>
                <a:cs typeface="Microsoft Sans Serif"/>
              </a:rPr>
              <a:t> </a:t>
            </a:r>
            <a:r>
              <a:rPr sz="2133" spc="-27" dirty="0">
                <a:solidFill>
                  <a:srgbClr val="424242"/>
                </a:solidFill>
                <a:latin typeface="Microsoft Sans Serif"/>
                <a:cs typeface="Microsoft Sans Serif"/>
              </a:rPr>
              <a:t>are </a:t>
            </a:r>
            <a:r>
              <a:rPr sz="2133" spc="-13" dirty="0">
                <a:solidFill>
                  <a:srgbClr val="424242"/>
                </a:solidFill>
                <a:latin typeface="Microsoft Sans Serif"/>
                <a:cs typeface="Microsoft Sans Serif"/>
              </a:rPr>
              <a:t>visual </a:t>
            </a:r>
            <a:r>
              <a:rPr sz="2133" spc="-545" dirty="0">
                <a:solidFill>
                  <a:srgbClr val="424242"/>
                </a:solidFill>
                <a:latin typeface="Microsoft Sans Serif"/>
                <a:cs typeface="Microsoft Sans Serif"/>
              </a:rPr>
              <a:t> </a:t>
            </a:r>
            <a:r>
              <a:rPr sz="2133" dirty="0">
                <a:solidFill>
                  <a:srgbClr val="424242"/>
                </a:solidFill>
                <a:latin typeface="Microsoft Sans Serif"/>
                <a:cs typeface="Microsoft Sans Serif"/>
              </a:rPr>
              <a:t>perception,</a:t>
            </a:r>
            <a:r>
              <a:rPr sz="2133" spc="-33" dirty="0">
                <a:solidFill>
                  <a:srgbClr val="424242"/>
                </a:solidFill>
                <a:latin typeface="Microsoft Sans Serif"/>
                <a:cs typeface="Microsoft Sans Serif"/>
              </a:rPr>
              <a:t> </a:t>
            </a:r>
            <a:r>
              <a:rPr sz="2133" spc="-27" dirty="0">
                <a:solidFill>
                  <a:srgbClr val="424242"/>
                </a:solidFill>
                <a:latin typeface="Microsoft Sans Serif"/>
                <a:cs typeface="Microsoft Sans Serif"/>
              </a:rPr>
              <a:t>speech </a:t>
            </a:r>
            <a:r>
              <a:rPr sz="2133" spc="7" dirty="0">
                <a:solidFill>
                  <a:srgbClr val="424242"/>
                </a:solidFill>
                <a:latin typeface="Microsoft Sans Serif"/>
                <a:cs typeface="Microsoft Sans Serif"/>
              </a:rPr>
              <a:t>recognition,</a:t>
            </a:r>
            <a:endParaRPr sz="2133" dirty="0">
              <a:latin typeface="Microsoft Sans Serif"/>
              <a:cs typeface="Microsoft Sans Serif"/>
            </a:endParaRPr>
          </a:p>
          <a:p>
            <a:pPr marL="16933" marR="64345">
              <a:lnSpc>
                <a:spcPct val="113300"/>
              </a:lnSpc>
            </a:pPr>
            <a:r>
              <a:rPr sz="2133" spc="7" dirty="0">
                <a:solidFill>
                  <a:srgbClr val="424242"/>
                </a:solidFill>
                <a:latin typeface="Microsoft Sans Serif"/>
                <a:cs typeface="Microsoft Sans Serif"/>
              </a:rPr>
              <a:t>decision-making,</a:t>
            </a:r>
            <a:r>
              <a:rPr sz="2133" spc="-40" dirty="0">
                <a:solidFill>
                  <a:srgbClr val="424242"/>
                </a:solidFill>
                <a:latin typeface="Microsoft Sans Serif"/>
                <a:cs typeface="Microsoft Sans Serif"/>
              </a:rPr>
              <a:t> </a:t>
            </a:r>
            <a:r>
              <a:rPr sz="2133" spc="7" dirty="0">
                <a:solidFill>
                  <a:srgbClr val="424242"/>
                </a:solidFill>
                <a:latin typeface="Microsoft Sans Serif"/>
                <a:cs typeface="Microsoft Sans Serif"/>
              </a:rPr>
              <a:t>and</a:t>
            </a:r>
            <a:r>
              <a:rPr sz="2133" spc="-33" dirty="0">
                <a:solidFill>
                  <a:srgbClr val="424242"/>
                </a:solidFill>
                <a:latin typeface="Microsoft Sans Serif"/>
                <a:cs typeface="Microsoft Sans Serif"/>
              </a:rPr>
              <a:t> </a:t>
            </a:r>
            <a:r>
              <a:rPr sz="2133" spc="13" dirty="0">
                <a:solidFill>
                  <a:srgbClr val="424242"/>
                </a:solidFill>
                <a:latin typeface="Microsoft Sans Serif"/>
                <a:cs typeface="Microsoft Sans Serif"/>
              </a:rPr>
              <a:t>translation</a:t>
            </a:r>
            <a:r>
              <a:rPr sz="2133" spc="-33" dirty="0">
                <a:solidFill>
                  <a:srgbClr val="424242"/>
                </a:solidFill>
                <a:latin typeface="Microsoft Sans Serif"/>
                <a:cs typeface="Microsoft Sans Serif"/>
              </a:rPr>
              <a:t> </a:t>
            </a:r>
            <a:r>
              <a:rPr sz="2133" spc="40" dirty="0">
                <a:solidFill>
                  <a:srgbClr val="424242"/>
                </a:solidFill>
                <a:latin typeface="Microsoft Sans Serif"/>
                <a:cs typeface="Microsoft Sans Serif"/>
              </a:rPr>
              <a:t>between </a:t>
            </a:r>
            <a:r>
              <a:rPr sz="2133" spc="-545" dirty="0">
                <a:solidFill>
                  <a:srgbClr val="424242"/>
                </a:solidFill>
                <a:latin typeface="Microsoft Sans Serif"/>
                <a:cs typeface="Microsoft Sans Serif"/>
              </a:rPr>
              <a:t> </a:t>
            </a:r>
            <a:r>
              <a:rPr sz="2133" spc="-20" dirty="0">
                <a:solidFill>
                  <a:srgbClr val="424242"/>
                </a:solidFill>
                <a:latin typeface="Microsoft Sans Serif"/>
                <a:cs typeface="Microsoft Sans Serif"/>
              </a:rPr>
              <a:t>languages.</a:t>
            </a:r>
            <a:endParaRPr sz="2133" dirty="0">
              <a:latin typeface="Microsoft Sans Serif"/>
              <a:cs typeface="Microsoft Sans Serif"/>
            </a:endParaRPr>
          </a:p>
        </p:txBody>
      </p:sp>
    </p:spTree>
    <p:extLst>
      <p:ext uri="{BB962C8B-B14F-4D97-AF65-F5344CB8AC3E}">
        <p14:creationId xmlns:p14="http://schemas.microsoft.com/office/powerpoint/2010/main" val="107933120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pic>
        <p:nvPicPr>
          <p:cNvPr id="131" name="Google Shape;131;p20" descr="Learning to run - an example of reinforcement learning - deepsense.ai"/>
          <p:cNvPicPr preferRelativeResize="0"/>
          <p:nvPr/>
        </p:nvPicPr>
        <p:blipFill rotWithShape="1">
          <a:blip r:embed="rId3">
            <a:alphaModFix/>
          </a:blip>
          <a:srcRect/>
          <a:stretch/>
        </p:blipFill>
        <p:spPr>
          <a:xfrm>
            <a:off x="304800" y="-12712"/>
            <a:ext cx="5791200" cy="3257550"/>
          </a:xfrm>
          <a:prstGeom prst="rect">
            <a:avLst/>
          </a:prstGeom>
          <a:noFill/>
          <a:ln>
            <a:noFill/>
          </a:ln>
        </p:spPr>
      </p:pic>
      <p:sp>
        <p:nvSpPr>
          <p:cNvPr id="3074" name="AutoShape 2" descr="identify-shapes"/>
          <p:cNvSpPr>
            <a:spLocks noChangeAspect="1" noChangeArrowheads="1"/>
          </p:cNvSpPr>
          <p:nvPr/>
        </p:nvSpPr>
        <p:spPr bwMode="auto">
          <a:xfrm>
            <a:off x="207433" y="-144463"/>
            <a:ext cx="4064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3076" name="AutoShape 4" descr="identify-shapes"/>
          <p:cNvSpPr>
            <a:spLocks noChangeAspect="1" noChangeArrowheads="1"/>
          </p:cNvSpPr>
          <p:nvPr/>
        </p:nvSpPr>
        <p:spPr bwMode="auto">
          <a:xfrm>
            <a:off x="207433" y="-144463"/>
            <a:ext cx="4064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3078" name="AutoShape 6" descr="identify-shapes"/>
          <p:cNvSpPr>
            <a:spLocks noChangeAspect="1" noChangeArrowheads="1"/>
          </p:cNvSpPr>
          <p:nvPr/>
        </p:nvSpPr>
        <p:spPr bwMode="auto">
          <a:xfrm>
            <a:off x="207433" y="-144463"/>
            <a:ext cx="4064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3080" name="AutoShape 8" descr="identify-shapes"/>
          <p:cNvSpPr>
            <a:spLocks noChangeAspect="1" noChangeArrowheads="1"/>
          </p:cNvSpPr>
          <p:nvPr/>
        </p:nvSpPr>
        <p:spPr bwMode="auto">
          <a:xfrm>
            <a:off x="207433" y="-144463"/>
            <a:ext cx="4064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pic>
        <p:nvPicPr>
          <p:cNvPr id="3081" name="Picture 9"/>
          <p:cNvPicPr>
            <a:picLocks noChangeAspect="1" noChangeArrowheads="1"/>
          </p:cNvPicPr>
          <p:nvPr/>
        </p:nvPicPr>
        <p:blipFill>
          <a:blip r:embed="rId4"/>
          <a:srcRect/>
          <a:stretch>
            <a:fillRect/>
          </a:stretch>
        </p:blipFill>
        <p:spPr bwMode="auto">
          <a:xfrm>
            <a:off x="2720051" y="3774097"/>
            <a:ext cx="6686310" cy="2823472"/>
          </a:xfrm>
          <a:prstGeom prst="rect">
            <a:avLst/>
          </a:prstGeom>
          <a:noFill/>
          <a:ln w="9525">
            <a:noFill/>
            <a:miter lim="800000"/>
            <a:headEnd/>
            <a:tailEnd/>
          </a:ln>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sp>
        <p:nvSpPr>
          <p:cNvPr id="479" name="Google Shape;479;p63"/>
          <p:cNvSpPr txBox="1">
            <a:spLocks noGrp="1"/>
          </p:cNvSpPr>
          <p:nvPr>
            <p:ph type="title"/>
          </p:nvPr>
        </p:nvSpPr>
        <p:spPr>
          <a:xfrm>
            <a:off x="2590800" y="-76200"/>
            <a:ext cx="7772400" cy="11430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0000"/>
              </a:buClr>
              <a:buSzPts val="3600"/>
              <a:buFont typeface="Twentieth Century"/>
              <a:buNone/>
            </a:pPr>
            <a:r>
              <a:rPr lang="en-US">
                <a:solidFill>
                  <a:srgbClr val="FF0000"/>
                </a:solidFill>
              </a:rPr>
              <a:t>KEY RESEARCH AREAS IN AI</a:t>
            </a:r>
            <a:br>
              <a:rPr lang="en-US">
                <a:solidFill>
                  <a:srgbClr val="FF0000"/>
                </a:solidFill>
              </a:rPr>
            </a:br>
            <a:endParaRPr/>
          </a:p>
        </p:txBody>
      </p:sp>
      <p:sp>
        <p:nvSpPr>
          <p:cNvPr id="480" name="Google Shape;480;p63"/>
          <p:cNvSpPr txBox="1">
            <a:spLocks noGrp="1"/>
          </p:cNvSpPr>
          <p:nvPr>
            <p:ph type="body" idx="4294967295"/>
          </p:nvPr>
        </p:nvSpPr>
        <p:spPr>
          <a:xfrm>
            <a:off x="573206" y="609600"/>
            <a:ext cx="9866194" cy="6096000"/>
          </a:xfrm>
          <a:prstGeom prst="rect">
            <a:avLst/>
          </a:prstGeom>
          <a:noFill/>
          <a:ln>
            <a:noFill/>
          </a:ln>
        </p:spPr>
        <p:txBody>
          <a:bodyPr spcFirstLastPara="1" wrap="square" lIns="91425" tIns="45700" rIns="91425" bIns="45700" anchor="t" anchorCtr="0">
            <a:noAutofit/>
          </a:bodyPr>
          <a:lstStyle/>
          <a:p>
            <a:pPr marL="228600" lvl="0" indent="-228600" algn="l" rtl="0">
              <a:lnSpc>
                <a:spcPct val="120000"/>
              </a:lnSpc>
              <a:spcBef>
                <a:spcPts val="0"/>
              </a:spcBef>
              <a:spcAft>
                <a:spcPts val="0"/>
              </a:spcAft>
              <a:buClr>
                <a:srgbClr val="2CA1BE"/>
              </a:buClr>
              <a:buSzPts val="2000"/>
              <a:buChar char=""/>
            </a:pPr>
            <a:r>
              <a:rPr lang="en-US" cap="none">
                <a:latin typeface="Times New Roman"/>
                <a:ea typeface="Times New Roman"/>
                <a:cs typeface="Times New Roman"/>
                <a:sym typeface="Times New Roman"/>
              </a:rPr>
              <a:t>Problem Solving, Planning, And Search --- Generic Problem Solving Architecture Based On Ideas From Cognitive Science (Game Playing, Robotics).</a:t>
            </a:r>
            <a:endParaRPr/>
          </a:p>
          <a:p>
            <a:pPr marL="228600" lvl="0" indent="-228600" algn="l" rtl="0">
              <a:lnSpc>
                <a:spcPct val="120000"/>
              </a:lnSpc>
              <a:spcBef>
                <a:spcPts val="1000"/>
              </a:spcBef>
              <a:spcAft>
                <a:spcPts val="0"/>
              </a:spcAft>
              <a:buClr>
                <a:srgbClr val="2CA1BE"/>
              </a:buClr>
              <a:buSzPts val="2000"/>
              <a:buChar char=""/>
            </a:pPr>
            <a:r>
              <a:rPr lang="en-US" cap="none">
                <a:latin typeface="Times New Roman"/>
                <a:ea typeface="Times New Roman"/>
                <a:cs typeface="Times New Roman"/>
                <a:sym typeface="Times New Roman"/>
              </a:rPr>
              <a:t>Knowledge Representation – To Store And Manipulate Information (Logical And Probabilistic Representations)</a:t>
            </a:r>
            <a:endParaRPr/>
          </a:p>
          <a:p>
            <a:pPr marL="228600" lvl="0" indent="-228600" algn="l" rtl="0">
              <a:lnSpc>
                <a:spcPct val="120000"/>
              </a:lnSpc>
              <a:spcBef>
                <a:spcPts val="1000"/>
              </a:spcBef>
              <a:spcAft>
                <a:spcPts val="0"/>
              </a:spcAft>
              <a:buClr>
                <a:srgbClr val="2CA1BE"/>
              </a:buClr>
              <a:buSzPts val="2000"/>
              <a:buChar char=""/>
            </a:pPr>
            <a:r>
              <a:rPr lang="en-US" cap="none">
                <a:latin typeface="Times New Roman"/>
                <a:ea typeface="Times New Roman"/>
                <a:cs typeface="Times New Roman"/>
                <a:sym typeface="Times New Roman"/>
              </a:rPr>
              <a:t>Automated Reasoning / Inference – To Use The Stored Information To Answer Questions And Draw New Conclusions</a:t>
            </a:r>
            <a:endParaRPr/>
          </a:p>
          <a:p>
            <a:pPr marL="228600" lvl="0" indent="-228600" algn="l" rtl="0">
              <a:lnSpc>
                <a:spcPct val="120000"/>
              </a:lnSpc>
              <a:spcBef>
                <a:spcPts val="1000"/>
              </a:spcBef>
              <a:spcAft>
                <a:spcPts val="0"/>
              </a:spcAft>
              <a:buClr>
                <a:srgbClr val="2CA1BE"/>
              </a:buClr>
              <a:buSzPts val="2000"/>
              <a:buChar char=""/>
            </a:pPr>
            <a:r>
              <a:rPr lang="en-US" cap="none">
                <a:latin typeface="Times New Roman"/>
                <a:ea typeface="Times New Roman"/>
                <a:cs typeface="Times New Roman"/>
                <a:sym typeface="Times New Roman"/>
              </a:rPr>
              <a:t>Machine  Learning – Intelligence From Data; To Adapt To New Circumstances And To Detect And Extrapolate Patterns</a:t>
            </a:r>
            <a:endParaRPr/>
          </a:p>
          <a:p>
            <a:pPr marL="228600" lvl="0" indent="-228600" algn="l" rtl="0">
              <a:lnSpc>
                <a:spcPct val="120000"/>
              </a:lnSpc>
              <a:spcBef>
                <a:spcPts val="1000"/>
              </a:spcBef>
              <a:spcAft>
                <a:spcPts val="0"/>
              </a:spcAft>
              <a:buClr>
                <a:srgbClr val="2CA1BE"/>
              </a:buClr>
              <a:buSzPts val="2000"/>
              <a:buChar char=""/>
            </a:pPr>
            <a:r>
              <a:rPr lang="en-US" cap="none">
                <a:latin typeface="Times New Roman"/>
                <a:ea typeface="Times New Roman"/>
                <a:cs typeface="Times New Roman"/>
                <a:sym typeface="Times New Roman"/>
              </a:rPr>
              <a:t>Natural Language Processing – To Communicate With The Machine</a:t>
            </a:r>
            <a:endParaRPr/>
          </a:p>
          <a:p>
            <a:pPr marL="228600" lvl="0" indent="-228600" algn="l" rtl="0">
              <a:lnSpc>
                <a:spcPct val="120000"/>
              </a:lnSpc>
              <a:spcBef>
                <a:spcPts val="1000"/>
              </a:spcBef>
              <a:spcAft>
                <a:spcPts val="0"/>
              </a:spcAft>
              <a:buClr>
                <a:srgbClr val="2CA1BE"/>
              </a:buClr>
              <a:buSzPts val="2000"/>
              <a:buChar char=""/>
            </a:pPr>
            <a:r>
              <a:rPr lang="en-US" cap="none">
                <a:latin typeface="Times New Roman"/>
                <a:ea typeface="Times New Roman"/>
                <a:cs typeface="Times New Roman"/>
                <a:sym typeface="Times New Roman"/>
              </a:rPr>
              <a:t>Computer Vision --- Processing Visual Information</a:t>
            </a:r>
            <a:endParaRPr/>
          </a:p>
          <a:p>
            <a:pPr marL="228600" lvl="0" indent="-228600" algn="l" rtl="0">
              <a:lnSpc>
                <a:spcPct val="120000"/>
              </a:lnSpc>
              <a:spcBef>
                <a:spcPts val="1000"/>
              </a:spcBef>
              <a:spcAft>
                <a:spcPts val="0"/>
              </a:spcAft>
              <a:buClr>
                <a:srgbClr val="2CA1BE"/>
              </a:buClr>
              <a:buSzPts val="2000"/>
              <a:buChar char=""/>
            </a:pPr>
            <a:r>
              <a:rPr lang="en-US" cap="none">
                <a:latin typeface="Times New Roman"/>
                <a:ea typeface="Times New Roman"/>
                <a:cs typeface="Times New Roman"/>
                <a:sym typeface="Times New Roman"/>
              </a:rPr>
              <a:t>Robotics --- Autonomy, Manipulation, Full Integration Of AI Capabilities</a:t>
            </a:r>
            <a:endParaRPr/>
          </a:p>
          <a:p>
            <a:pPr marL="228600" lvl="0" indent="-101600" algn="l" rtl="0">
              <a:lnSpc>
                <a:spcPct val="120000"/>
              </a:lnSpc>
              <a:spcBef>
                <a:spcPts val="1000"/>
              </a:spcBef>
              <a:spcAft>
                <a:spcPts val="0"/>
              </a:spcAft>
              <a:buClr>
                <a:srgbClr val="2CA1BE"/>
              </a:buClr>
              <a:buSzPts val="2000"/>
              <a:buNone/>
            </a:pPr>
            <a:endParaRPr cap="none">
              <a:latin typeface="Times New Roman"/>
              <a:ea typeface="Times New Roman"/>
              <a:cs typeface="Times New Roman"/>
              <a:sym typeface="Times New Roman"/>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480">
                                            <p:txEl>
                                              <p:pRg st="0" end="0"/>
                                            </p:txEl>
                                          </p:spTgt>
                                        </p:tgtEl>
                                        <p:attrNameLst>
                                          <p:attrName>style.visibility</p:attrName>
                                        </p:attrNameLst>
                                      </p:cBhvr>
                                      <p:to>
                                        <p:strVal val="visible"/>
                                      </p:to>
                                    </p:set>
                                    <p:anim calcmode="lin" valueType="num">
                                      <p:cBhvr additive="base">
                                        <p:cTn id="7" dur="500"/>
                                        <p:tgtEl>
                                          <p:spTgt spid="480">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nodeType="clickEffect">
                                  <p:stCondLst>
                                    <p:cond delay="0"/>
                                  </p:stCondLst>
                                  <p:childTnLst>
                                    <p:set>
                                      <p:cBhvr>
                                        <p:cTn id="11" dur="1" fill="hold">
                                          <p:stCondLst>
                                            <p:cond delay="0"/>
                                          </p:stCondLst>
                                        </p:cTn>
                                        <p:tgtEl>
                                          <p:spTgt spid="480">
                                            <p:txEl>
                                              <p:pRg st="1" end="1"/>
                                            </p:txEl>
                                          </p:spTgt>
                                        </p:tgtEl>
                                        <p:attrNameLst>
                                          <p:attrName>style.visibility</p:attrName>
                                        </p:attrNameLst>
                                      </p:cBhvr>
                                      <p:to>
                                        <p:strVal val="visible"/>
                                      </p:to>
                                    </p:set>
                                    <p:anim calcmode="lin" valueType="num">
                                      <p:cBhvr additive="base">
                                        <p:cTn id="12" dur="500"/>
                                        <p:tgtEl>
                                          <p:spTgt spid="480">
                                            <p:txEl>
                                              <p:pRg st="1" end="1"/>
                                            </p:txEl>
                                          </p:spTgt>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2" fill="hold" nodeType="clickEffect">
                                  <p:stCondLst>
                                    <p:cond delay="0"/>
                                  </p:stCondLst>
                                  <p:childTnLst>
                                    <p:set>
                                      <p:cBhvr>
                                        <p:cTn id="16" dur="1" fill="hold">
                                          <p:stCondLst>
                                            <p:cond delay="0"/>
                                          </p:stCondLst>
                                        </p:cTn>
                                        <p:tgtEl>
                                          <p:spTgt spid="480">
                                            <p:txEl>
                                              <p:pRg st="2" end="2"/>
                                            </p:txEl>
                                          </p:spTgt>
                                        </p:tgtEl>
                                        <p:attrNameLst>
                                          <p:attrName>style.visibility</p:attrName>
                                        </p:attrNameLst>
                                      </p:cBhvr>
                                      <p:to>
                                        <p:strVal val="visible"/>
                                      </p:to>
                                    </p:set>
                                    <p:anim calcmode="lin" valueType="num">
                                      <p:cBhvr additive="base">
                                        <p:cTn id="17" dur="500"/>
                                        <p:tgtEl>
                                          <p:spTgt spid="480">
                                            <p:txEl>
                                              <p:pRg st="2" end="2"/>
                                            </p:txEl>
                                          </p:spTgt>
                                        </p:tgtEl>
                                        <p:attrNameLst>
                                          <p:attrName>ppt_x</p:attrName>
                                        </p:attrNameLst>
                                      </p:cBhvr>
                                      <p:tavLst>
                                        <p:tav tm="0">
                                          <p:val>
                                            <p:strVal val="#ppt_x+1"/>
                                          </p:val>
                                        </p:tav>
                                        <p:tav tm="100000">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2" fill="hold" nodeType="clickEffect">
                                  <p:stCondLst>
                                    <p:cond delay="0"/>
                                  </p:stCondLst>
                                  <p:childTnLst>
                                    <p:set>
                                      <p:cBhvr>
                                        <p:cTn id="21" dur="1" fill="hold">
                                          <p:stCondLst>
                                            <p:cond delay="0"/>
                                          </p:stCondLst>
                                        </p:cTn>
                                        <p:tgtEl>
                                          <p:spTgt spid="480">
                                            <p:txEl>
                                              <p:pRg st="3" end="3"/>
                                            </p:txEl>
                                          </p:spTgt>
                                        </p:tgtEl>
                                        <p:attrNameLst>
                                          <p:attrName>style.visibility</p:attrName>
                                        </p:attrNameLst>
                                      </p:cBhvr>
                                      <p:to>
                                        <p:strVal val="visible"/>
                                      </p:to>
                                    </p:set>
                                    <p:anim calcmode="lin" valueType="num">
                                      <p:cBhvr additive="base">
                                        <p:cTn id="22" dur="500"/>
                                        <p:tgtEl>
                                          <p:spTgt spid="480">
                                            <p:txEl>
                                              <p:pRg st="3" end="3"/>
                                            </p:txEl>
                                          </p:spTgt>
                                        </p:tgtEl>
                                        <p:attrNameLst>
                                          <p:attrName>ppt_x</p:attrName>
                                        </p:attrNameLst>
                                      </p:cBhvr>
                                      <p:tavLst>
                                        <p:tav tm="0">
                                          <p:val>
                                            <p:strVal val="#ppt_x+1"/>
                                          </p:val>
                                        </p:tav>
                                        <p:tav tm="100000">
                                          <p:val>
                                            <p:strVal val="#ppt_x"/>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2" fill="hold" nodeType="clickEffect">
                                  <p:stCondLst>
                                    <p:cond delay="0"/>
                                  </p:stCondLst>
                                  <p:childTnLst>
                                    <p:set>
                                      <p:cBhvr>
                                        <p:cTn id="26" dur="1" fill="hold">
                                          <p:stCondLst>
                                            <p:cond delay="0"/>
                                          </p:stCondLst>
                                        </p:cTn>
                                        <p:tgtEl>
                                          <p:spTgt spid="480">
                                            <p:txEl>
                                              <p:pRg st="4" end="4"/>
                                            </p:txEl>
                                          </p:spTgt>
                                        </p:tgtEl>
                                        <p:attrNameLst>
                                          <p:attrName>style.visibility</p:attrName>
                                        </p:attrNameLst>
                                      </p:cBhvr>
                                      <p:to>
                                        <p:strVal val="visible"/>
                                      </p:to>
                                    </p:set>
                                    <p:anim calcmode="lin" valueType="num">
                                      <p:cBhvr additive="base">
                                        <p:cTn id="27" dur="500"/>
                                        <p:tgtEl>
                                          <p:spTgt spid="480">
                                            <p:txEl>
                                              <p:pRg st="4" end="4"/>
                                            </p:txEl>
                                          </p:spTgt>
                                        </p:tgtEl>
                                        <p:attrNameLst>
                                          <p:attrName>ppt_x</p:attrName>
                                        </p:attrNameLst>
                                      </p:cBhvr>
                                      <p:tavLst>
                                        <p:tav tm="0">
                                          <p:val>
                                            <p:strVal val="#ppt_x+1"/>
                                          </p:val>
                                        </p:tav>
                                        <p:tav tm="100000">
                                          <p:val>
                                            <p:strVal val="#ppt_x"/>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2" fill="hold" nodeType="clickEffect">
                                  <p:stCondLst>
                                    <p:cond delay="0"/>
                                  </p:stCondLst>
                                  <p:childTnLst>
                                    <p:set>
                                      <p:cBhvr>
                                        <p:cTn id="31" dur="1" fill="hold">
                                          <p:stCondLst>
                                            <p:cond delay="0"/>
                                          </p:stCondLst>
                                        </p:cTn>
                                        <p:tgtEl>
                                          <p:spTgt spid="480">
                                            <p:txEl>
                                              <p:pRg st="5" end="5"/>
                                            </p:txEl>
                                          </p:spTgt>
                                        </p:tgtEl>
                                        <p:attrNameLst>
                                          <p:attrName>style.visibility</p:attrName>
                                        </p:attrNameLst>
                                      </p:cBhvr>
                                      <p:to>
                                        <p:strVal val="visible"/>
                                      </p:to>
                                    </p:set>
                                    <p:anim calcmode="lin" valueType="num">
                                      <p:cBhvr additive="base">
                                        <p:cTn id="32" dur="500"/>
                                        <p:tgtEl>
                                          <p:spTgt spid="480">
                                            <p:txEl>
                                              <p:pRg st="5" end="5"/>
                                            </p:txEl>
                                          </p:spTgt>
                                        </p:tgtEl>
                                        <p:attrNameLst>
                                          <p:attrName>ppt_x</p:attrName>
                                        </p:attrNameLst>
                                      </p:cBhvr>
                                      <p:tavLst>
                                        <p:tav tm="0">
                                          <p:val>
                                            <p:strVal val="#ppt_x+1"/>
                                          </p:val>
                                        </p:tav>
                                        <p:tav tm="100000">
                                          <p:val>
                                            <p:strVal val="#ppt_x"/>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2" fill="hold" nodeType="clickEffect">
                                  <p:stCondLst>
                                    <p:cond delay="0"/>
                                  </p:stCondLst>
                                  <p:childTnLst>
                                    <p:set>
                                      <p:cBhvr>
                                        <p:cTn id="36" dur="1" fill="hold">
                                          <p:stCondLst>
                                            <p:cond delay="0"/>
                                          </p:stCondLst>
                                        </p:cTn>
                                        <p:tgtEl>
                                          <p:spTgt spid="480">
                                            <p:txEl>
                                              <p:pRg st="6" end="6"/>
                                            </p:txEl>
                                          </p:spTgt>
                                        </p:tgtEl>
                                        <p:attrNameLst>
                                          <p:attrName>style.visibility</p:attrName>
                                        </p:attrNameLst>
                                      </p:cBhvr>
                                      <p:to>
                                        <p:strVal val="visible"/>
                                      </p:to>
                                    </p:set>
                                    <p:anim calcmode="lin" valueType="num">
                                      <p:cBhvr additive="base">
                                        <p:cTn id="37" dur="500"/>
                                        <p:tgtEl>
                                          <p:spTgt spid="480">
                                            <p:txEl>
                                              <p:pRg st="6" end="6"/>
                                            </p:txEl>
                                          </p:spTgt>
                                        </p:tgtEl>
                                        <p:attrNameLst>
                                          <p:attrName>ppt_x</p:attrName>
                                        </p:attrNameLst>
                                      </p:cBhvr>
                                      <p:tavLst>
                                        <p:tav tm="0">
                                          <p:val>
                                            <p:strVal val="#ppt_x+1"/>
                                          </p:val>
                                        </p:tav>
                                        <p:tav tm="100000">
                                          <p:val>
                                            <p:strVal val="#ppt_x"/>
                                          </p:val>
                                        </p:tav>
                                      </p:tavLst>
                                    </p:anim>
                                  </p:childTnLst>
                                </p:cTn>
                              </p:par>
                            </p:childTnLst>
                          </p:cTn>
                        </p:par>
                      </p:childTnLst>
                    </p:cTn>
                  </p:par>
                  <p:par>
                    <p:cTn id="38" fill="hold">
                      <p:stCondLst>
                        <p:cond delay="indefinite"/>
                      </p:stCondLst>
                      <p:childTnLst>
                        <p:par>
                          <p:cTn id="39" fill="hold">
                            <p:stCondLst>
                              <p:cond delay="0"/>
                            </p:stCondLst>
                            <p:childTnLst>
                              <p:par>
                                <p:cTn id="40" presetID="2" presetClass="entr" presetSubtype="2" fill="hold" nodeType="clickEffect">
                                  <p:stCondLst>
                                    <p:cond delay="0"/>
                                  </p:stCondLst>
                                  <p:childTnLst>
                                    <p:set>
                                      <p:cBhvr>
                                        <p:cTn id="41" dur="1" fill="hold">
                                          <p:stCondLst>
                                            <p:cond delay="0"/>
                                          </p:stCondLst>
                                        </p:cTn>
                                        <p:tgtEl>
                                          <p:spTgt spid="480">
                                            <p:txEl>
                                              <p:pRg st="7" end="7"/>
                                            </p:txEl>
                                          </p:spTgt>
                                        </p:tgtEl>
                                        <p:attrNameLst>
                                          <p:attrName>style.visibility</p:attrName>
                                        </p:attrNameLst>
                                      </p:cBhvr>
                                      <p:to>
                                        <p:strVal val="visible"/>
                                      </p:to>
                                    </p:set>
                                    <p:anim calcmode="lin" valueType="num">
                                      <p:cBhvr additive="base">
                                        <p:cTn id="42" dur="500"/>
                                        <p:tgtEl>
                                          <p:spTgt spid="480">
                                            <p:txEl>
                                              <p:pRg st="7" end="7"/>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pic>
        <p:nvPicPr>
          <p:cNvPr id="178" name="Google Shape;178;p22"/>
          <p:cNvPicPr preferRelativeResize="0"/>
          <p:nvPr/>
        </p:nvPicPr>
        <p:blipFill rotWithShape="1">
          <a:blip r:embed="rId3">
            <a:alphaModFix/>
          </a:blip>
          <a:srcRect/>
          <a:stretch/>
        </p:blipFill>
        <p:spPr>
          <a:xfrm>
            <a:off x="1490960" y="539070"/>
            <a:ext cx="8609971" cy="4660727"/>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 y="1"/>
            <a:ext cx="6095999" cy="6857999"/>
          </a:xfrm>
          <a:prstGeom prst="rect">
            <a:avLst/>
          </a:prstGeom>
        </p:spPr>
      </p:pic>
      <p:sp>
        <p:nvSpPr>
          <p:cNvPr id="3" name="object 3"/>
          <p:cNvSpPr txBox="1">
            <a:spLocks noGrp="1"/>
          </p:cNvSpPr>
          <p:nvPr>
            <p:ph type="title"/>
          </p:nvPr>
        </p:nvSpPr>
        <p:spPr>
          <a:xfrm>
            <a:off x="-450413" y="1436826"/>
            <a:ext cx="13819268" cy="583920"/>
          </a:xfrm>
          <a:prstGeom prst="rect">
            <a:avLst/>
          </a:prstGeom>
        </p:spPr>
        <p:txBody>
          <a:bodyPr spcFirstLastPara="1" vert="horz" wrap="square" lIns="0" tIns="16933" rIns="0" bIns="0" rtlCol="0" anchor="ctr" anchorCtr="0">
            <a:spAutoFit/>
          </a:bodyPr>
          <a:lstStyle/>
          <a:p>
            <a:pPr marL="5090878" marR="6773">
              <a:lnSpc>
                <a:spcPct val="100000"/>
              </a:lnSpc>
              <a:spcBef>
                <a:spcPts val="133"/>
              </a:spcBef>
            </a:pPr>
            <a:r>
              <a:rPr spc="107" dirty="0"/>
              <a:t>Controversy</a:t>
            </a:r>
            <a:r>
              <a:rPr spc="-227" dirty="0"/>
              <a:t> </a:t>
            </a:r>
            <a:r>
              <a:rPr spc="93" dirty="0"/>
              <a:t>of </a:t>
            </a:r>
            <a:r>
              <a:rPr spc="-1192" dirty="0"/>
              <a:t> </a:t>
            </a:r>
            <a:r>
              <a:rPr spc="53" dirty="0"/>
              <a:t>Turing</a:t>
            </a:r>
            <a:r>
              <a:rPr spc="-127" dirty="0"/>
              <a:t> </a:t>
            </a:r>
            <a:r>
              <a:rPr spc="27" dirty="0"/>
              <a:t>Test</a:t>
            </a:r>
          </a:p>
        </p:txBody>
      </p:sp>
      <p:sp>
        <p:nvSpPr>
          <p:cNvPr id="4" name="object 4"/>
          <p:cNvSpPr txBox="1"/>
          <p:nvPr/>
        </p:nvSpPr>
        <p:spPr>
          <a:xfrm>
            <a:off x="6567899" y="2273651"/>
            <a:ext cx="4633805" cy="2524451"/>
          </a:xfrm>
          <a:prstGeom prst="rect">
            <a:avLst/>
          </a:prstGeom>
        </p:spPr>
        <p:txBody>
          <a:bodyPr vert="horz" wrap="square" lIns="0" tIns="16933" rIns="0" bIns="0" rtlCol="0">
            <a:spAutoFit/>
          </a:bodyPr>
          <a:lstStyle/>
          <a:p>
            <a:pPr marL="16933" marR="6773">
              <a:lnSpc>
                <a:spcPct val="113300"/>
              </a:lnSpc>
              <a:spcBef>
                <a:spcPts val="133"/>
              </a:spcBef>
            </a:pPr>
            <a:r>
              <a:rPr sz="2133" spc="-33" dirty="0">
                <a:solidFill>
                  <a:srgbClr val="424242"/>
                </a:solidFill>
                <a:latin typeface="Microsoft Sans Serif"/>
                <a:cs typeface="Microsoft Sans Serif"/>
              </a:rPr>
              <a:t>Some </a:t>
            </a:r>
            <a:r>
              <a:rPr sz="2133" spc="-7" dirty="0">
                <a:solidFill>
                  <a:srgbClr val="424242"/>
                </a:solidFill>
                <a:latin typeface="Microsoft Sans Serif"/>
                <a:cs typeface="Microsoft Sans Serif"/>
              </a:rPr>
              <a:t>people</a:t>
            </a:r>
            <a:r>
              <a:rPr sz="2133" spc="-33" dirty="0">
                <a:solidFill>
                  <a:srgbClr val="424242"/>
                </a:solidFill>
                <a:latin typeface="Microsoft Sans Serif"/>
                <a:cs typeface="Microsoft Sans Serif"/>
              </a:rPr>
              <a:t> </a:t>
            </a:r>
            <a:r>
              <a:rPr sz="2133" spc="-7" dirty="0">
                <a:solidFill>
                  <a:srgbClr val="424242"/>
                </a:solidFill>
                <a:latin typeface="Microsoft Sans Serif"/>
                <a:cs typeface="Microsoft Sans Serif"/>
              </a:rPr>
              <a:t>disagree</a:t>
            </a:r>
            <a:r>
              <a:rPr sz="2133" spc="-33" dirty="0">
                <a:solidFill>
                  <a:srgbClr val="424242"/>
                </a:solidFill>
                <a:latin typeface="Microsoft Sans Serif"/>
                <a:cs typeface="Microsoft Sans Serif"/>
              </a:rPr>
              <a:t> </a:t>
            </a:r>
            <a:r>
              <a:rPr sz="2133" spc="100" dirty="0">
                <a:solidFill>
                  <a:srgbClr val="424242"/>
                </a:solidFill>
                <a:latin typeface="Microsoft Sans Serif"/>
                <a:cs typeface="Microsoft Sans Serif"/>
              </a:rPr>
              <a:t>with</a:t>
            </a:r>
            <a:r>
              <a:rPr sz="2133" spc="-27" dirty="0">
                <a:solidFill>
                  <a:srgbClr val="424242"/>
                </a:solidFill>
                <a:latin typeface="Microsoft Sans Serif"/>
                <a:cs typeface="Microsoft Sans Serif"/>
              </a:rPr>
              <a:t> </a:t>
            </a:r>
            <a:r>
              <a:rPr sz="2133" spc="27" dirty="0">
                <a:solidFill>
                  <a:srgbClr val="424242"/>
                </a:solidFill>
                <a:latin typeface="Microsoft Sans Serif"/>
                <a:cs typeface="Microsoft Sans Serif"/>
              </a:rPr>
              <a:t>the</a:t>
            </a:r>
            <a:r>
              <a:rPr sz="2133" spc="-33" dirty="0">
                <a:solidFill>
                  <a:srgbClr val="424242"/>
                </a:solidFill>
                <a:latin typeface="Microsoft Sans Serif"/>
                <a:cs typeface="Microsoft Sans Serif"/>
              </a:rPr>
              <a:t> </a:t>
            </a:r>
            <a:r>
              <a:rPr sz="2133" spc="20" dirty="0">
                <a:solidFill>
                  <a:srgbClr val="424242"/>
                </a:solidFill>
                <a:latin typeface="Microsoft Sans Serif"/>
                <a:cs typeface="Microsoft Sans Serif"/>
              </a:rPr>
              <a:t>Turing </a:t>
            </a:r>
            <a:r>
              <a:rPr sz="2133" spc="-545" dirty="0">
                <a:solidFill>
                  <a:srgbClr val="424242"/>
                </a:solidFill>
                <a:latin typeface="Microsoft Sans Serif"/>
                <a:cs typeface="Microsoft Sans Serif"/>
              </a:rPr>
              <a:t> </a:t>
            </a:r>
            <a:r>
              <a:rPr sz="2133" spc="-27" dirty="0">
                <a:solidFill>
                  <a:srgbClr val="424242"/>
                </a:solidFill>
                <a:latin typeface="Microsoft Sans Serif"/>
                <a:cs typeface="Microsoft Sans Serif"/>
              </a:rPr>
              <a:t>Test. </a:t>
            </a:r>
            <a:r>
              <a:rPr sz="2133" spc="-13" dirty="0">
                <a:solidFill>
                  <a:srgbClr val="424242"/>
                </a:solidFill>
                <a:latin typeface="Microsoft Sans Serif"/>
                <a:cs typeface="Microsoft Sans Serif"/>
              </a:rPr>
              <a:t>They claim </a:t>
            </a:r>
            <a:r>
              <a:rPr sz="2133" spc="67" dirty="0">
                <a:solidFill>
                  <a:srgbClr val="424242"/>
                </a:solidFill>
                <a:latin typeface="Microsoft Sans Serif"/>
                <a:cs typeface="Microsoft Sans Serif"/>
              </a:rPr>
              <a:t>it </a:t>
            </a:r>
            <a:r>
              <a:rPr sz="2133" spc="-13" dirty="0">
                <a:solidFill>
                  <a:srgbClr val="424242"/>
                </a:solidFill>
                <a:latin typeface="Microsoft Sans Serif"/>
                <a:cs typeface="Microsoft Sans Serif"/>
              </a:rPr>
              <a:t>does </a:t>
            </a:r>
            <a:r>
              <a:rPr sz="2133" spc="47" dirty="0">
                <a:solidFill>
                  <a:srgbClr val="424242"/>
                </a:solidFill>
                <a:latin typeface="Microsoft Sans Serif"/>
                <a:cs typeface="Microsoft Sans Serif"/>
              </a:rPr>
              <a:t>not </a:t>
            </a:r>
            <a:r>
              <a:rPr sz="2133" dirty="0">
                <a:solidFill>
                  <a:srgbClr val="424242"/>
                </a:solidFill>
                <a:latin typeface="Microsoft Sans Serif"/>
                <a:cs typeface="Microsoft Sans Serif"/>
              </a:rPr>
              <a:t>actually </a:t>
            </a:r>
            <a:r>
              <a:rPr sz="2133" spc="7" dirty="0">
                <a:solidFill>
                  <a:srgbClr val="424242"/>
                </a:solidFill>
                <a:latin typeface="Microsoft Sans Serif"/>
                <a:cs typeface="Microsoft Sans Serif"/>
              </a:rPr>
              <a:t> </a:t>
            </a:r>
            <a:r>
              <a:rPr sz="2133" spc="-20" dirty="0">
                <a:solidFill>
                  <a:srgbClr val="424242"/>
                </a:solidFill>
                <a:latin typeface="Microsoft Sans Serif"/>
                <a:cs typeface="Microsoft Sans Serif"/>
              </a:rPr>
              <a:t>measure</a:t>
            </a:r>
            <a:r>
              <a:rPr sz="2133" spc="-27" dirty="0">
                <a:solidFill>
                  <a:srgbClr val="424242"/>
                </a:solidFill>
                <a:latin typeface="Microsoft Sans Serif"/>
                <a:cs typeface="Microsoft Sans Serif"/>
              </a:rPr>
              <a:t> </a:t>
            </a:r>
            <a:r>
              <a:rPr sz="2133" spc="-60" dirty="0">
                <a:solidFill>
                  <a:srgbClr val="424242"/>
                </a:solidFill>
                <a:latin typeface="Microsoft Sans Serif"/>
                <a:cs typeface="Microsoft Sans Serif"/>
              </a:rPr>
              <a:t>a</a:t>
            </a:r>
            <a:r>
              <a:rPr sz="2133" spc="-20" dirty="0">
                <a:solidFill>
                  <a:srgbClr val="424242"/>
                </a:solidFill>
                <a:latin typeface="Microsoft Sans Serif"/>
                <a:cs typeface="Microsoft Sans Serif"/>
              </a:rPr>
              <a:t> </a:t>
            </a:r>
            <a:r>
              <a:rPr sz="2133" spc="13" dirty="0">
                <a:solidFill>
                  <a:srgbClr val="424242"/>
                </a:solidFill>
                <a:latin typeface="Microsoft Sans Serif"/>
                <a:cs typeface="Microsoft Sans Serif"/>
              </a:rPr>
              <a:t>computer's</a:t>
            </a:r>
            <a:r>
              <a:rPr sz="2133" spc="-27" dirty="0">
                <a:solidFill>
                  <a:srgbClr val="424242"/>
                </a:solidFill>
                <a:latin typeface="Microsoft Sans Serif"/>
                <a:cs typeface="Microsoft Sans Serif"/>
              </a:rPr>
              <a:t> </a:t>
            </a:r>
            <a:r>
              <a:rPr sz="2133" spc="-7" dirty="0">
                <a:solidFill>
                  <a:srgbClr val="424242"/>
                </a:solidFill>
                <a:latin typeface="Microsoft Sans Serif"/>
                <a:cs typeface="Microsoft Sans Serif"/>
              </a:rPr>
              <a:t>intelligence.</a:t>
            </a:r>
            <a:endParaRPr sz="2133">
              <a:latin typeface="Microsoft Sans Serif"/>
              <a:cs typeface="Microsoft Sans Serif"/>
            </a:endParaRPr>
          </a:p>
          <a:p>
            <a:pPr marL="16933" marR="77890">
              <a:lnSpc>
                <a:spcPct val="113300"/>
              </a:lnSpc>
              <a:spcBef>
                <a:spcPts val="2200"/>
              </a:spcBef>
            </a:pPr>
            <a:r>
              <a:rPr sz="2133" dirty="0">
                <a:solidFill>
                  <a:srgbClr val="424242"/>
                </a:solidFill>
                <a:latin typeface="Microsoft Sans Serif"/>
                <a:cs typeface="Microsoft Sans Serif"/>
              </a:rPr>
              <a:t>Instead</a:t>
            </a:r>
            <a:r>
              <a:rPr sz="2133" spc="-33" dirty="0">
                <a:solidFill>
                  <a:srgbClr val="424242"/>
                </a:solidFill>
                <a:latin typeface="Microsoft Sans Serif"/>
                <a:cs typeface="Microsoft Sans Serif"/>
              </a:rPr>
              <a:t> </a:t>
            </a:r>
            <a:r>
              <a:rPr sz="2133" spc="47" dirty="0">
                <a:solidFill>
                  <a:srgbClr val="424242"/>
                </a:solidFill>
                <a:latin typeface="Microsoft Sans Serif"/>
                <a:cs typeface="Microsoft Sans Serif"/>
              </a:rPr>
              <a:t>of</a:t>
            </a:r>
            <a:r>
              <a:rPr sz="2133" spc="-27" dirty="0">
                <a:solidFill>
                  <a:srgbClr val="424242"/>
                </a:solidFill>
                <a:latin typeface="Microsoft Sans Serif"/>
                <a:cs typeface="Microsoft Sans Serif"/>
              </a:rPr>
              <a:t> </a:t>
            </a:r>
            <a:r>
              <a:rPr sz="2133" spc="13" dirty="0">
                <a:solidFill>
                  <a:srgbClr val="424242"/>
                </a:solidFill>
                <a:latin typeface="Microsoft Sans Serif"/>
                <a:cs typeface="Microsoft Sans Serif"/>
              </a:rPr>
              <a:t>coming</a:t>
            </a:r>
            <a:r>
              <a:rPr sz="2133" spc="-27" dirty="0">
                <a:solidFill>
                  <a:srgbClr val="424242"/>
                </a:solidFill>
                <a:latin typeface="Microsoft Sans Serif"/>
                <a:cs typeface="Microsoft Sans Serif"/>
              </a:rPr>
              <a:t> </a:t>
            </a:r>
            <a:r>
              <a:rPr sz="2133" spc="27" dirty="0">
                <a:solidFill>
                  <a:srgbClr val="424242"/>
                </a:solidFill>
                <a:latin typeface="Microsoft Sans Serif"/>
                <a:cs typeface="Microsoft Sans Serif"/>
              </a:rPr>
              <a:t>up</a:t>
            </a:r>
            <a:r>
              <a:rPr sz="2133" spc="-27" dirty="0">
                <a:solidFill>
                  <a:srgbClr val="424242"/>
                </a:solidFill>
                <a:latin typeface="Microsoft Sans Serif"/>
                <a:cs typeface="Microsoft Sans Serif"/>
              </a:rPr>
              <a:t> </a:t>
            </a:r>
            <a:r>
              <a:rPr sz="2133" spc="100" dirty="0">
                <a:solidFill>
                  <a:srgbClr val="424242"/>
                </a:solidFill>
                <a:latin typeface="Microsoft Sans Serif"/>
                <a:cs typeface="Microsoft Sans Serif"/>
              </a:rPr>
              <a:t>with</a:t>
            </a:r>
            <a:r>
              <a:rPr sz="2133" spc="-33" dirty="0">
                <a:solidFill>
                  <a:srgbClr val="424242"/>
                </a:solidFill>
                <a:latin typeface="Microsoft Sans Serif"/>
                <a:cs typeface="Microsoft Sans Serif"/>
              </a:rPr>
              <a:t> </a:t>
            </a:r>
            <a:r>
              <a:rPr sz="2133" spc="-60" dirty="0">
                <a:solidFill>
                  <a:srgbClr val="424242"/>
                </a:solidFill>
                <a:latin typeface="Microsoft Sans Serif"/>
                <a:cs typeface="Microsoft Sans Serif"/>
              </a:rPr>
              <a:t>a</a:t>
            </a:r>
            <a:r>
              <a:rPr sz="2133" spc="-27" dirty="0">
                <a:solidFill>
                  <a:srgbClr val="424242"/>
                </a:solidFill>
                <a:latin typeface="Microsoft Sans Serif"/>
                <a:cs typeface="Microsoft Sans Serif"/>
              </a:rPr>
              <a:t> </a:t>
            </a:r>
            <a:r>
              <a:rPr sz="2133" spc="-13" dirty="0">
                <a:solidFill>
                  <a:srgbClr val="424242"/>
                </a:solidFill>
                <a:latin typeface="Microsoft Sans Serif"/>
                <a:cs typeface="Microsoft Sans Serif"/>
              </a:rPr>
              <a:t>response </a:t>
            </a:r>
            <a:r>
              <a:rPr sz="2133" spc="-545" dirty="0">
                <a:solidFill>
                  <a:srgbClr val="424242"/>
                </a:solidFill>
                <a:latin typeface="Microsoft Sans Serif"/>
                <a:cs typeface="Microsoft Sans Serif"/>
              </a:rPr>
              <a:t> </a:t>
            </a:r>
            <a:r>
              <a:rPr sz="2133" spc="-13" dirty="0">
                <a:solidFill>
                  <a:srgbClr val="424242"/>
                </a:solidFill>
                <a:latin typeface="Microsoft Sans Serif"/>
                <a:cs typeface="Microsoft Sans Serif"/>
              </a:rPr>
              <a:t>themselves, </a:t>
            </a:r>
            <a:r>
              <a:rPr sz="2133" spc="27" dirty="0">
                <a:solidFill>
                  <a:srgbClr val="424242"/>
                </a:solidFill>
                <a:latin typeface="Microsoft Sans Serif"/>
                <a:cs typeface="Microsoft Sans Serif"/>
              </a:rPr>
              <a:t>they </a:t>
            </a:r>
            <a:r>
              <a:rPr sz="2133" spc="-27" dirty="0">
                <a:solidFill>
                  <a:srgbClr val="424242"/>
                </a:solidFill>
                <a:latin typeface="Microsoft Sans Serif"/>
                <a:cs typeface="Microsoft Sans Serif"/>
              </a:rPr>
              <a:t>can </a:t>
            </a:r>
            <a:r>
              <a:rPr sz="2133" spc="-33" dirty="0">
                <a:solidFill>
                  <a:srgbClr val="424242"/>
                </a:solidFill>
                <a:latin typeface="Microsoft Sans Serif"/>
                <a:cs typeface="Microsoft Sans Serif"/>
              </a:rPr>
              <a:t>use </a:t>
            </a:r>
            <a:r>
              <a:rPr sz="2133" spc="27" dirty="0">
                <a:solidFill>
                  <a:srgbClr val="424242"/>
                </a:solidFill>
                <a:latin typeface="Microsoft Sans Serif"/>
                <a:cs typeface="Microsoft Sans Serif"/>
              </a:rPr>
              <a:t>the </a:t>
            </a:r>
            <a:r>
              <a:rPr sz="2133" spc="-33" dirty="0">
                <a:solidFill>
                  <a:srgbClr val="424242"/>
                </a:solidFill>
                <a:latin typeface="Microsoft Sans Serif"/>
                <a:cs typeface="Microsoft Sans Serif"/>
              </a:rPr>
              <a:t>same </a:t>
            </a:r>
            <a:r>
              <a:rPr sz="2133" spc="-27" dirty="0">
                <a:solidFill>
                  <a:srgbClr val="424242"/>
                </a:solidFill>
                <a:latin typeface="Microsoft Sans Serif"/>
                <a:cs typeface="Microsoft Sans Serif"/>
              </a:rPr>
              <a:t> </a:t>
            </a:r>
            <a:r>
              <a:rPr sz="2133" spc="-7" dirty="0">
                <a:solidFill>
                  <a:srgbClr val="424242"/>
                </a:solidFill>
                <a:latin typeface="Microsoft Sans Serif"/>
                <a:cs typeface="Microsoft Sans Serif"/>
              </a:rPr>
              <a:t>generic</a:t>
            </a:r>
            <a:r>
              <a:rPr sz="2133" spc="-27" dirty="0">
                <a:solidFill>
                  <a:srgbClr val="424242"/>
                </a:solidFill>
                <a:latin typeface="Microsoft Sans Serif"/>
                <a:cs typeface="Microsoft Sans Serif"/>
              </a:rPr>
              <a:t> </a:t>
            </a:r>
            <a:r>
              <a:rPr sz="2133" spc="-13" dirty="0">
                <a:solidFill>
                  <a:srgbClr val="424242"/>
                </a:solidFill>
                <a:latin typeface="Microsoft Sans Serif"/>
                <a:cs typeface="Microsoft Sans Serif"/>
              </a:rPr>
              <a:t>phrases</a:t>
            </a:r>
            <a:r>
              <a:rPr sz="2133" spc="-20" dirty="0">
                <a:solidFill>
                  <a:srgbClr val="424242"/>
                </a:solidFill>
                <a:latin typeface="Microsoft Sans Serif"/>
                <a:cs typeface="Microsoft Sans Serif"/>
              </a:rPr>
              <a:t> </a:t>
            </a:r>
            <a:r>
              <a:rPr sz="2133" spc="60" dirty="0">
                <a:solidFill>
                  <a:srgbClr val="424242"/>
                </a:solidFill>
                <a:latin typeface="Microsoft Sans Serif"/>
                <a:cs typeface="Microsoft Sans Serif"/>
              </a:rPr>
              <a:t>to</a:t>
            </a:r>
            <a:r>
              <a:rPr sz="2133" spc="-27" dirty="0">
                <a:solidFill>
                  <a:srgbClr val="424242"/>
                </a:solidFill>
                <a:latin typeface="Microsoft Sans Serif"/>
                <a:cs typeface="Microsoft Sans Serif"/>
              </a:rPr>
              <a:t> pass</a:t>
            </a:r>
            <a:r>
              <a:rPr sz="2133" spc="-20" dirty="0">
                <a:solidFill>
                  <a:srgbClr val="424242"/>
                </a:solidFill>
                <a:latin typeface="Microsoft Sans Serif"/>
                <a:cs typeface="Microsoft Sans Serif"/>
              </a:rPr>
              <a:t> </a:t>
            </a:r>
            <a:r>
              <a:rPr sz="2133" spc="27" dirty="0">
                <a:solidFill>
                  <a:srgbClr val="424242"/>
                </a:solidFill>
                <a:latin typeface="Microsoft Sans Serif"/>
                <a:cs typeface="Microsoft Sans Serif"/>
              </a:rPr>
              <a:t>the</a:t>
            </a:r>
            <a:r>
              <a:rPr sz="2133" spc="-20" dirty="0">
                <a:solidFill>
                  <a:srgbClr val="424242"/>
                </a:solidFill>
                <a:latin typeface="Microsoft Sans Serif"/>
                <a:cs typeface="Microsoft Sans Serif"/>
              </a:rPr>
              <a:t> </a:t>
            </a:r>
            <a:r>
              <a:rPr sz="2133" spc="7" dirty="0">
                <a:solidFill>
                  <a:srgbClr val="424242"/>
                </a:solidFill>
                <a:latin typeface="Microsoft Sans Serif"/>
                <a:cs typeface="Microsoft Sans Serif"/>
              </a:rPr>
              <a:t>test.</a:t>
            </a:r>
            <a:endParaRPr sz="2133">
              <a:latin typeface="Microsoft Sans Serif"/>
              <a:cs typeface="Microsoft Sans Serif"/>
            </a:endParaRPr>
          </a:p>
        </p:txBody>
      </p:sp>
    </p:spTree>
    <p:extLst>
      <p:ext uri="{BB962C8B-B14F-4D97-AF65-F5344CB8AC3E}">
        <p14:creationId xmlns:p14="http://schemas.microsoft.com/office/powerpoint/2010/main" val="10612686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pic>
        <p:nvPicPr>
          <p:cNvPr id="183" name="Google Shape;183;p23" descr="History of Artificial Intelligence"/>
          <p:cNvPicPr preferRelativeResize="0"/>
          <p:nvPr/>
        </p:nvPicPr>
        <p:blipFill rotWithShape="1">
          <a:blip r:embed="rId3">
            <a:alphaModFix/>
          </a:blip>
          <a:srcRect/>
          <a:stretch/>
        </p:blipFill>
        <p:spPr>
          <a:xfrm>
            <a:off x="1493054" y="1"/>
            <a:ext cx="8524401" cy="649633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pic>
        <p:nvPicPr>
          <p:cNvPr id="188" name="Google Shape;188;p24"/>
          <p:cNvPicPr preferRelativeResize="0"/>
          <p:nvPr/>
        </p:nvPicPr>
        <p:blipFill rotWithShape="1">
          <a:blip r:embed="rId3">
            <a:alphaModFix/>
          </a:blip>
          <a:srcRect/>
          <a:stretch/>
        </p:blipFill>
        <p:spPr>
          <a:xfrm>
            <a:off x="1723415" y="1328444"/>
            <a:ext cx="8745170" cy="420111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43"/>
          <p:cNvSpPr txBox="1">
            <a:spLocks noGrp="1"/>
          </p:cNvSpPr>
          <p:nvPr>
            <p:ph type="title" idx="4294967295"/>
          </p:nvPr>
        </p:nvSpPr>
        <p:spPr>
          <a:xfrm>
            <a:off x="0" y="619125"/>
            <a:ext cx="10363200" cy="1595438"/>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3600"/>
              <a:buFont typeface="Twentieth Century"/>
              <a:buNone/>
            </a:pPr>
            <a:r>
              <a:rPr lang="en-US"/>
              <a:t>TYPES OF ARTIFICIAL INTELLIGENCE</a:t>
            </a:r>
            <a:endParaRPr/>
          </a:p>
        </p:txBody>
      </p:sp>
      <p:pic>
        <p:nvPicPr>
          <p:cNvPr id="344" name="Google Shape;344;p43" descr="Types of AI"/>
          <p:cNvPicPr preferRelativeResize="0"/>
          <p:nvPr/>
        </p:nvPicPr>
        <p:blipFill rotWithShape="1">
          <a:blip r:embed="rId3">
            <a:alphaModFix/>
          </a:blip>
          <a:srcRect/>
          <a:stretch/>
        </p:blipFill>
        <p:spPr>
          <a:xfrm>
            <a:off x="1766011" y="2333623"/>
            <a:ext cx="9077325" cy="3457576"/>
          </a:xfrm>
          <a:prstGeom prst="rect">
            <a:avLst/>
          </a:prstGeom>
          <a:noFill/>
          <a:ln>
            <a:noFill/>
          </a:ln>
        </p:spPr>
      </p:pic>
    </p:spTree>
  </p:cSld>
  <p:clrMapOvr>
    <a:masterClrMapping/>
  </p:clrMapOvr>
</p:sld>
</file>

<file path=ppt/theme/theme1.xml><?xml version="1.0" encoding="utf-8"?>
<a:theme xmlns:a="http://schemas.openxmlformats.org/drawingml/2006/main" name="Droplet">
  <a:themeElements>
    <a:clrScheme name="Droplet">
      <a:dk1>
        <a:srgbClr val="000000"/>
      </a:dk1>
      <a:lt1>
        <a:srgbClr val="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83</TotalTime>
  <Words>1104</Words>
  <Application>Microsoft Office PowerPoint</Application>
  <PresentationFormat>Widescreen</PresentationFormat>
  <Paragraphs>144</Paragraphs>
  <Slides>41</Slides>
  <Notes>34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41</vt:i4>
      </vt:variant>
    </vt:vector>
  </HeadingPairs>
  <TitlesOfParts>
    <vt:vector size="49" baseType="lpstr">
      <vt:lpstr>Noto Sans Symbols</vt:lpstr>
      <vt:lpstr>Twentieth Century</vt:lpstr>
      <vt:lpstr>Arial</vt:lpstr>
      <vt:lpstr>Microsoft Sans Serif</vt:lpstr>
      <vt:lpstr>Rubik Medium</vt:lpstr>
      <vt:lpstr>Times New Roman</vt:lpstr>
      <vt:lpstr>Calibri</vt:lpstr>
      <vt:lpstr>Droplet</vt:lpstr>
      <vt:lpstr>SESSION 1 </vt:lpstr>
      <vt:lpstr>INTRODUCTION</vt:lpstr>
      <vt:lpstr>PowerPoint Presentation</vt:lpstr>
      <vt:lpstr>What is Artificial  Intelligence?</vt:lpstr>
      <vt:lpstr>PowerPoint Presentation</vt:lpstr>
      <vt:lpstr>Controversy of  Turing Test</vt:lpstr>
      <vt:lpstr>PowerPoint Presentation</vt:lpstr>
      <vt:lpstr>PowerPoint Presentation</vt:lpstr>
      <vt:lpstr>TYPES OF ARTIFICIAL INTELLIGENCE</vt:lpstr>
      <vt:lpstr>PowerPoint Presentation</vt:lpstr>
      <vt:lpstr>PowerPoint Presentation</vt:lpstr>
      <vt:lpstr>TYPES OF ARTIFICIAL INTELLIGENCE-TYPE 1</vt:lpstr>
      <vt:lpstr>TYPES OF ARTIFICIAL INTELLIGENCE-TYPE 2</vt:lpstr>
      <vt:lpstr>TYPES OF ARTIFICIAL INTELLIGENCE-TYPE 2</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Popular sources for Machine Learning datasets </vt:lpstr>
      <vt:lpstr>PowerPoint Presentation</vt:lpstr>
      <vt:lpstr>PowerPoint Presentation</vt:lpstr>
      <vt:lpstr>PowerPoint Presentation</vt:lpstr>
      <vt:lpstr>Supervised Learning</vt:lpstr>
      <vt:lpstr>PowerPoint Presentation</vt:lpstr>
      <vt:lpstr>PowerPoint Presentation</vt:lpstr>
      <vt:lpstr>PowerPoint Presentation</vt:lpstr>
      <vt:lpstr>Unsupervised learning algorithm</vt:lpstr>
      <vt:lpstr>Reinforcement Learning  </vt:lpstr>
      <vt:lpstr>PowerPoint Presentation</vt:lpstr>
      <vt:lpstr>KEY RESEARCH AREAS IN AI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SESSION 1 </dc:title>
  <cp:lastModifiedBy>sarutigupta</cp:lastModifiedBy>
  <cp:revision>11</cp:revision>
  <dcterms:modified xsi:type="dcterms:W3CDTF">2024-02-02T11:01:53Z</dcterms:modified>
</cp:coreProperties>
</file>